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5" r:id="rId5"/>
    <p:sldId id="264" r:id="rId6"/>
    <p:sldId id="260" r:id="rId7"/>
    <p:sldId id="263" r:id="rId8"/>
    <p:sldId id="259" r:id="rId9"/>
    <p:sldId id="261" r:id="rId10"/>
    <p:sldId id="268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D0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6415-2D58-45A3-B61D-9B67245CE21F}" type="datetimeFigureOut">
              <a:rPr lang="pt-BR" smtClean="0"/>
              <a:pPr/>
              <a:t>06/11/2025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DC8C-41C5-4C45-ADE1-A90E6F355D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980728"/>
            <a:ext cx="3039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Ana Paula Jesus Moita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Zutter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pPr indent="990600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Indira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Karina Dias</a:t>
            </a:r>
          </a:p>
          <a:p>
            <a:pPr indent="990600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Lisete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da Silva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Hinckel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4048" y="764704"/>
            <a:ext cx="282481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Professores Regente: 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1A -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Patrícia Ramos Capistrano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1B/ E -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Sirley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Vogel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1C/ F - Jennifer Cilene da Costa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1D –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Rosilda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1G -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Marluci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Martins Pedroso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2A/ F - Glaucia da Silva Guimarães Costa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2B/ E - Marta Campos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2C – Caroline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2D - Luciane de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Zutter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Oliveira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3A/ C - Marlene de Abreu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3B/ D - Elisabete da Silva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4A/ D -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Elfi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Rodermel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Rodrigues 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4B - Felipe da Silva Pereira 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4C - Patrícia Ramos Capistrano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5A/ D - Juçara Becker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5B/ C - Jade Cristina Amorim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436096" y="0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Ciências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Professoras Regentes: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Marluci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M. Pedroso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1º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290" y="0"/>
            <a:ext cx="910488" cy="7920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250100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1º ano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72200" y="1628800"/>
            <a:ext cx="1901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CORPO </a:t>
            </a:r>
          </a:p>
          <a:p>
            <a:pPr algn="ctr"/>
            <a:r>
              <a:rPr lang="pt-BR" sz="32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HUMANO</a:t>
            </a:r>
            <a:endParaRPr lang="pt-BR" sz="32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1806" y="1268760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Matemática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Professoras Regentes: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Patrícia Ramos Capistrano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1º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0" name="Imagem 9" descr="Logo-inf-os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0488" cy="792088"/>
          </a:xfrm>
          <a:prstGeom prst="rect">
            <a:avLst/>
          </a:prstGeom>
        </p:spPr>
      </p:pic>
      <p:pic>
        <p:nvPicPr>
          <p:cNvPr id="2050" name="Picture 2" descr="75 ideias de Números Divertidos | números, atividades letra m, pré esc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247900" cy="175260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259632" y="263691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glow rad="63500">
                    <a:srgbClr val="FF0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a BD" pitchFamily="2" charset="0"/>
              </a:rPr>
              <a:t>NÚMEROS</a:t>
            </a:r>
            <a:endParaRPr lang="pt-BR" sz="4800" b="1" dirty="0">
              <a:ln w="1905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glow rad="63500">
                  <a:srgbClr val="FF00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a BD" pitchFamily="2" charset="0"/>
            </a:endParaRPr>
          </a:p>
        </p:txBody>
      </p:sp>
      <p:pic>
        <p:nvPicPr>
          <p:cNvPr id="2052" name="Picture 4" descr="Boia Grande p/ Praia e Piscina com Alça 100cm Vinil até 80kg em Promoção |  Ofertas na Americana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068960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aneca de Cerâmica Mágica Vermelha para Sublimação - Texas Impo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3440">
            <a:off x="6779735" y="4126764"/>
            <a:ext cx="349758" cy="33087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436096" y="0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Língua Portuguesa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Professoras Regentes:  Patrícia Ramos Capistrano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1º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4290" y="0"/>
            <a:ext cx="910488" cy="7920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7504" y="2492896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200" b="1" dirty="0" smtClean="0">
                <a:ln w="3175">
                  <a:solidFill>
                    <a:srgbClr val="92D050"/>
                  </a:solidFill>
                </a:ln>
                <a:solidFill>
                  <a:srgbClr val="FF0000"/>
                </a:solidFill>
                <a:latin typeface="Rockwell Extra Bold" pitchFamily="18" charset="0"/>
                <a:cs typeface="MV Boli" pitchFamily="2" charset="0"/>
              </a:rPr>
              <a:t>Números</a:t>
            </a:r>
            <a:endParaRPr lang="pt-BR" sz="3200" b="1" dirty="0">
              <a:ln w="3175">
                <a:solidFill>
                  <a:srgbClr val="92D050"/>
                </a:solidFill>
              </a:ln>
              <a:solidFill>
                <a:schemeClr val="accent6">
                  <a:lumMod val="75000"/>
                </a:schemeClr>
              </a:solidFill>
              <a:latin typeface="Rockwell Extra Bold" pitchFamily="18" charset="0"/>
              <a:cs typeface="MV Boli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250100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1º ano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pic>
        <p:nvPicPr>
          <p:cNvPr id="10" name="Imagem 9" descr="2025-1ano-mat-numerosate3016ma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2160240" cy="20162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004048" y="148478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3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key Mouse PERSONAL USE" pitchFamily="50" charset="0"/>
                <a:ea typeface="Mickey Mouse PERSONAL USE" pitchFamily="50" charset="0"/>
              </a:rPr>
              <a:t>SÍLABAS</a:t>
            </a:r>
          </a:p>
          <a:p>
            <a:pPr algn="ctr"/>
            <a:r>
              <a:rPr lang="pt-BR" sz="2400" b="1" spc="3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key Mouse PERSONAL USE" pitchFamily="50" charset="0"/>
                <a:ea typeface="Mickey Mouse PERSONAL USE" pitchFamily="50" charset="0"/>
              </a:rPr>
              <a:t>B...</a:t>
            </a:r>
            <a:r>
              <a:rPr lang="pt-BR" sz="2400" b="1" spc="3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key Mouse PERSONAL USE" pitchFamily="50" charset="0"/>
                <a:ea typeface="Mickey Mouse PERSONAL USE" pitchFamily="50" charset="0"/>
              </a:rPr>
              <a:t> </a:t>
            </a:r>
            <a:r>
              <a:rPr lang="pt-BR" sz="2400" b="1" spc="3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key Mouse PERSONAL USE" pitchFamily="50" charset="0"/>
                <a:ea typeface="Mickey Mouse PERSONAL USE" pitchFamily="50" charset="0"/>
              </a:rPr>
              <a:t>C...</a:t>
            </a:r>
            <a:r>
              <a:rPr lang="pt-BR" sz="2400" b="1" spc="3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key Mouse PERSONAL USE" pitchFamily="50" charset="0"/>
                <a:ea typeface="Mickey Mouse PERSONAL USE" pitchFamily="50" charset="0"/>
              </a:rPr>
              <a:t> </a:t>
            </a:r>
            <a:r>
              <a:rPr lang="pt-BR" sz="2400" b="1" spc="3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key Mouse PERSONAL USE" pitchFamily="50" charset="0"/>
                <a:ea typeface="Mickey Mouse PERSONAL USE" pitchFamily="50" charset="0"/>
              </a:rPr>
              <a:t>D...</a:t>
            </a:r>
          </a:p>
        </p:txBody>
      </p:sp>
      <p:pic>
        <p:nvPicPr>
          <p:cNvPr id="24" name="Picture 2" descr="Categoria:Dinossauros | Jurassic Park Wiki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6904" y="2420888"/>
            <a:ext cx="2016224" cy="2016224"/>
          </a:xfrm>
          <a:prstGeom prst="rect">
            <a:avLst/>
          </a:prstGeom>
          <a:noFill/>
        </p:spPr>
      </p:pic>
      <p:pic>
        <p:nvPicPr>
          <p:cNvPr id="25" name="Picture 18" descr="Duende Nata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427208"/>
            <a:ext cx="683568" cy="1080386"/>
          </a:xfrm>
          <a:prstGeom prst="rect">
            <a:avLst/>
          </a:prstGeom>
          <a:noFill/>
        </p:spPr>
      </p:pic>
      <p:pic>
        <p:nvPicPr>
          <p:cNvPr id="29" name="Picture 40" descr="Painel E.V.A. Bigode Médio - Magi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492896"/>
            <a:ext cx="576064" cy="576064"/>
          </a:xfrm>
          <a:prstGeom prst="rect">
            <a:avLst/>
          </a:prstGeom>
          <a:noFill/>
        </p:spPr>
      </p:pic>
      <p:sp>
        <p:nvSpPr>
          <p:cNvPr id="17" name="Nuvem 16"/>
          <p:cNvSpPr/>
          <p:nvPr/>
        </p:nvSpPr>
        <p:spPr>
          <a:xfrm>
            <a:off x="3707904" y="3861048"/>
            <a:ext cx="6336704" cy="4464496"/>
          </a:xfrm>
          <a:prstGeom prst="cloud">
            <a:avLst/>
          </a:prstGeom>
          <a:solidFill>
            <a:srgbClr val="51D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788024" y="7389440"/>
            <a:ext cx="1296144" cy="50405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436096" y="4509120"/>
            <a:ext cx="35846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Língua Portuguesa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Professoras Regentes:  Patrícia Ramos Capistrano</a:t>
            </a:r>
          </a:p>
          <a:p>
            <a:pPr indent="1435100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Samanta</a:t>
            </a:r>
          </a:p>
          <a:p>
            <a:pPr indent="1435100"/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Lucimara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1º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3" name="Imagem 12" descr="Logo-inf-osc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4290" y="4509120"/>
            <a:ext cx="910488" cy="79208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300192" y="629413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t-BR" sz="2400" b="1" dirty="0" smtClean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Rockwell Extra Bold" pitchFamily="18" charset="0"/>
                <a:cs typeface="MV Boli" pitchFamily="2" charset="0"/>
              </a:rPr>
              <a:t>O CARACOL VIAJANTE</a:t>
            </a:r>
          </a:p>
        </p:txBody>
      </p:sp>
      <p:pic>
        <p:nvPicPr>
          <p:cNvPr id="16" name="Imagem 15" descr="literatura-caracolviajantecorrendo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7CD7FF"/>
              </a:clrFrom>
              <a:clrTo>
                <a:srgbClr val="7CD7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6116067"/>
            <a:ext cx="1905266" cy="17718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1619" y="41711"/>
            <a:ext cx="2574744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Artes: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Deise Adriana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Uessler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Helen 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Rose Leite Rodrigues de Souza</a:t>
            </a:r>
          </a:p>
          <a:p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Ireniza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Moraes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Kreusch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Joelson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Lara Leal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Bertoldi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Márcia Adriano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Maristela Pacheco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Talita</a:t>
            </a:r>
          </a:p>
          <a:p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Ciências Mary Susan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Rossetim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Rafael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Groszewicz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Sandra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Varnier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Talita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Trindade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Pereira</a:t>
            </a:r>
          </a:p>
          <a:p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Educação Física 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Alceu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Candido 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Célio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da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Silva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Elaine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Cristina </a:t>
            </a:r>
            <a:r>
              <a:rPr lang="pt-BR" sz="12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Broering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Ribeiro 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Daniela Daiane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Damiao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Jocélia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Jocimara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Jeremias 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Luciana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Carbonera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Albuquerque 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Mauricio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Rodrigues</a:t>
            </a:r>
          </a:p>
          <a:p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Ensino Religioso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Fabiana 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Fernando Santos de Souza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Mara Cristina Farias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Giacomozzi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75856" y="116632"/>
            <a:ext cx="3384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Geografia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Ana Alexandre Santos Rodrigues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Anderson Rodrigues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Bruno Cesar Fernandez Farias </a:t>
            </a:r>
          </a:p>
          <a:p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Gunther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Alberto Franz </a:t>
            </a:r>
          </a:p>
          <a:p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História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Cassiano dos Santos </a:t>
            </a:r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O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liveira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Christian David Machado</a:t>
            </a:r>
          </a:p>
          <a:p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Inglês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Célia Sara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Fronza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Liamari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Dutra </a:t>
            </a:r>
          </a:p>
          <a:p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Língua Portuguesa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Carla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Bertoluci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Márcio Alexandre Lourenço de Lima</a:t>
            </a:r>
          </a:p>
          <a:p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Thayse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Adriana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Seide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Matemática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Leandro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Hordina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Lucas Mendonça de Oliveira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Michelle Tatiana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Novelleto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Samuel da Silva Pereira 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Wilson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Jenske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90524" y="332656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Indira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Karina Dias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Matemática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Regente: Juçara Becker de Borba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5º ano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24128" y="2132856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Desafios</a:t>
            </a:r>
          </a:p>
          <a:p>
            <a:pPr algn="r"/>
            <a:r>
              <a:rPr lang="pt-BR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matemáticos</a:t>
            </a:r>
            <a:endParaRPr lang="pt-BR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8718" y="332656"/>
            <a:ext cx="910488" cy="792088"/>
          </a:xfrm>
          <a:prstGeom prst="rect">
            <a:avLst/>
          </a:prstGeom>
        </p:spPr>
      </p:pic>
      <p:pic>
        <p:nvPicPr>
          <p:cNvPr id="10" name="Imagem 9" descr="desenho-duen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2617780" cy="25956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250100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5º ano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pic>
        <p:nvPicPr>
          <p:cNvPr id="11" name="Imagem 10" descr="desenho-atividade-einste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1590897" cy="2876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1560" y="0"/>
            <a:ext cx="6048672" cy="4293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23728" y="332656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Indira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 Karina Dias</a:t>
            </a:r>
          </a:p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Disciplina: Matemática</a:t>
            </a:r>
          </a:p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Professora Regente: Jade Amorim</a:t>
            </a:r>
          </a:p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Turma: 5º ano 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291922" y="332656"/>
            <a:ext cx="910488" cy="792088"/>
          </a:xfrm>
          <a:prstGeom prst="rect">
            <a:avLst/>
          </a:prstGeom>
        </p:spPr>
      </p:pic>
      <p:pic>
        <p:nvPicPr>
          <p:cNvPr id="1026" name="Picture 2" descr="Dado, informação e conhecimento – Bibli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90539"/>
            <a:ext cx="2390775" cy="191452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915816" y="17728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Tabelas e gráficos</a:t>
            </a:r>
            <a:endParaRPr lang="pt-BR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59364" y="404664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Indira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Karina Dias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Matemática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Regente: Juçara B. Borba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5º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558" y="404664"/>
            <a:ext cx="910488" cy="792088"/>
          </a:xfrm>
          <a:prstGeom prst="rect">
            <a:avLst/>
          </a:prstGeom>
        </p:spPr>
      </p:pic>
      <p:pic>
        <p:nvPicPr>
          <p:cNvPr id="6" name="Imagem 5" descr="matematica-formasgeometri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5348" y="1988840"/>
            <a:ext cx="2724218" cy="18175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559364" y="217524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Formas geométricas</a:t>
            </a:r>
            <a:endParaRPr lang="pt-BR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259790" y="0"/>
            <a:ext cx="35846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Indira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Karina Dias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Língua Portuguesa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Professores Regentes: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Elfi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Rodermel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Rodrigues </a:t>
            </a:r>
          </a:p>
          <a:p>
            <a:pPr indent="1339850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Felipe da Silva Pereira</a:t>
            </a:r>
          </a:p>
          <a:p>
            <a:pPr indent="1346200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Patrícia Ramos Capistrano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4º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910488" cy="7920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835854" y="2952328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Escrita de palavras</a:t>
            </a:r>
            <a:endParaRPr lang="pt-BR" sz="2000" b="1" dirty="0">
              <a:ln w="3175">
                <a:solidFill>
                  <a:srgbClr val="FFC000"/>
                </a:solidFill>
              </a:ln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Picture 2" descr="Quais são as palavras mais utilizadas da língua portuguesa?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5013E"/>
              </a:clrFrom>
              <a:clrTo>
                <a:srgbClr val="05013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3846" y="1656184"/>
            <a:ext cx="2260714" cy="129614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250100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4º ano</a:t>
            </a:r>
            <a:endParaRPr lang="pt-B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3988241" y="404664"/>
            <a:ext cx="4416442" cy="4969105"/>
            <a:chOff x="3988241" y="404664"/>
            <a:chExt cx="4416442" cy="4969105"/>
          </a:xfrm>
        </p:grpSpPr>
        <p:pic>
          <p:nvPicPr>
            <p:cNvPr id="18" name="Imagem 17" descr="desenho-touro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0D2C9"/>
                </a:clrFrom>
                <a:clrTo>
                  <a:srgbClr val="E0D2C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7984" y="1772816"/>
              <a:ext cx="3600953" cy="3600953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4820047" y="404664"/>
              <a:ext cx="358463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E B M BILÍNGUE PROFESSOR OSCAR UNBEHAUN</a:t>
              </a:r>
            </a:p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Diretora: Mônica Beatriz </a:t>
              </a:r>
              <a:r>
                <a:rPr lang="pt-BR" sz="1200" dirty="0" err="1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Lunkmooss</a:t>
              </a:r>
              <a:endPara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endParaRPr>
            </a:p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Diretora Adjunta: Patrícia </a:t>
              </a:r>
              <a:r>
                <a:rPr lang="pt-BR" sz="1200" dirty="0" err="1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Kaline</a:t>
              </a:r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 Gonçalves Carvalho</a:t>
              </a:r>
            </a:p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Coordenadora: </a:t>
              </a:r>
              <a:r>
                <a:rPr lang="pt-BR" sz="1200" dirty="0" err="1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Indira</a:t>
              </a:r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 Karina Dias</a:t>
              </a:r>
            </a:p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Disciplina: Matemática</a:t>
              </a:r>
            </a:p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Professora Regente: Elisabete da Silva</a:t>
              </a:r>
            </a:p>
            <a:p>
              <a:pPr indent="1254125"/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Marlene de Abreu</a:t>
              </a:r>
            </a:p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Professora Informática: </a:t>
              </a:r>
              <a:r>
                <a:rPr lang="pt-BR" sz="1200" dirty="0" err="1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Leiliane</a:t>
              </a:r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 </a:t>
              </a:r>
              <a:r>
                <a:rPr lang="pt-BR" sz="1200" dirty="0" err="1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Vavassori</a:t>
              </a:r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 Estevam</a:t>
              </a:r>
            </a:p>
            <a:p>
              <a:r>
                <a:rPr lang="pt-BR" sz="1200" dirty="0" smtClean="0">
                  <a:solidFill>
                    <a:schemeClr val="tx2">
                      <a:lumMod val="50000"/>
                    </a:schemeClr>
                  </a:solidFill>
                  <a:latin typeface="Berlin Sans FB" pitchFamily="34" charset="0"/>
                </a:rPr>
                <a:t>Turma: 3º ano </a:t>
              </a:r>
              <a:endParaRPr lang="pt-BR" sz="12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372200" y="213285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err="1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glow rad="228600">
                      <a:schemeClr val="bg2">
                        <a:alpha val="40000"/>
                      </a:schemeClr>
                    </a:glow>
                  </a:effectLst>
                  <a:latin typeface="Monotype Corsiva" pitchFamily="66" charset="0"/>
                </a:rPr>
                <a:t>Parlendas</a:t>
              </a:r>
              <a:endParaRPr lang="pt-BR" sz="3600" b="1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Monotype Corsiva" pitchFamily="66" charset="0"/>
              </a:endParaRPr>
            </a:p>
          </p:txBody>
        </p:sp>
        <p:pic>
          <p:nvPicPr>
            <p:cNvPr id="9" name="Imagem 8" descr="Logo-inf-osc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8241" y="404664"/>
              <a:ext cx="910488" cy="792088"/>
            </a:xfrm>
            <a:prstGeom prst="rect">
              <a:avLst/>
            </a:prstGeom>
          </p:spPr>
        </p:pic>
      </p:grpSp>
      <p:sp>
        <p:nvSpPr>
          <p:cNvPr id="6" name="CaixaDeTexto 5"/>
          <p:cNvSpPr txBox="1"/>
          <p:nvPr/>
        </p:nvSpPr>
        <p:spPr>
          <a:xfrm>
            <a:off x="0" y="188640"/>
            <a:ext cx="250100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3º ano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sp>
        <p:nvSpPr>
          <p:cNvPr id="10" name="Nuvem 9"/>
          <p:cNvSpPr/>
          <p:nvPr/>
        </p:nvSpPr>
        <p:spPr>
          <a:xfrm>
            <a:off x="975822" y="3789040"/>
            <a:ext cx="1800200" cy="129614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31806" y="1628800"/>
            <a:ext cx="35846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Indira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Karina Dias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Língua Portuguesa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Regente: Elisabete da Silva</a:t>
            </a:r>
          </a:p>
          <a:p>
            <a:pPr indent="1254125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Marlene de Abreu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3º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63854" y="3429000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Ortografia</a:t>
            </a:r>
            <a:endParaRPr lang="pt-BR" sz="2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Imagem 12" descr="Logo-inf-osc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10488" cy="792088"/>
          </a:xfrm>
          <a:prstGeom prst="rect">
            <a:avLst/>
          </a:prstGeom>
        </p:spPr>
      </p:pic>
      <p:pic>
        <p:nvPicPr>
          <p:cNvPr id="14" name="Picture 2" descr="Jake | Wiki Hora de Aventura | Fan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76022" y="3212976"/>
            <a:ext cx="1483509" cy="2112641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 rot="20878472">
            <a:off x="1593809" y="3938964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F ou V</a:t>
            </a:r>
            <a:endParaRPr lang="pt-BR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506898">
            <a:off x="1214592" y="420644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D ou T</a:t>
            </a:r>
            <a:endParaRPr lang="pt-BR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20045928">
            <a:off x="1809190" y="4301806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 ou B</a:t>
            </a:r>
            <a:endParaRPr lang="pt-BR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619672" y="5157192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Adição e subtração</a:t>
            </a:r>
            <a:endParaRPr lang="pt-BR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11754" y="3284984"/>
            <a:ext cx="4299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 ME</a:t>
            </a:r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075862" y="3284984"/>
            <a:ext cx="39786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 NI </a:t>
            </a:r>
            <a:endParaRPr lang="pt-BR" sz="1200" b="1" dirty="0"/>
          </a:p>
        </p:txBody>
      </p:sp>
      <p:pic>
        <p:nvPicPr>
          <p:cNvPr id="5122" name="Picture 2" descr="Imã Turma da Mônica - Môn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132856"/>
            <a:ext cx="962240" cy="143976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3491880" y="3284984"/>
            <a:ext cx="4138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 NA</a:t>
            </a:r>
            <a:endParaRPr lang="pt-BR" sz="1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0"/>
            <a:ext cx="250100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2º ano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pic>
        <p:nvPicPr>
          <p:cNvPr id="15" name="Imagem 14" descr="transporte-me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674" y="2348880"/>
            <a:ext cx="3995326" cy="40770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09672" y="260648"/>
            <a:ext cx="36343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Geografia e História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Regente: Glaucia da Silva Guimarães Costa</a:t>
            </a:r>
          </a:p>
          <a:p>
            <a:pPr indent="1254125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Luciane de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Zutter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Oliveira</a:t>
            </a:r>
          </a:p>
          <a:p>
            <a:pPr indent="1254125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Marta Campos</a:t>
            </a:r>
          </a:p>
          <a:p>
            <a:pPr indent="1254125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Regiane C. Melo 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2º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866" y="260648"/>
            <a:ext cx="910488" cy="79208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580112" y="2507412"/>
            <a:ext cx="35082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2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his Cafe" pitchFamily="2" charset="0"/>
                <a:cs typeface="MV Boli" pitchFamily="2" charset="0"/>
              </a:rPr>
              <a:t>Meios de </a:t>
            </a:r>
          </a:p>
          <a:p>
            <a:endParaRPr lang="pt-BR" sz="32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his Cafe" pitchFamily="2" charset="0"/>
              <a:cs typeface="MV Boli" pitchFamily="2" charset="0"/>
            </a:endParaRPr>
          </a:p>
          <a:p>
            <a:pPr algn="r"/>
            <a:r>
              <a:rPr lang="pt-BR" sz="32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his Cafe" pitchFamily="2" charset="0"/>
                <a:cs typeface="MV Boli" pitchFamily="2" charset="0"/>
              </a:rPr>
              <a:t>transportes</a:t>
            </a:r>
            <a:endParaRPr lang="pt-BR" sz="3200" b="1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This Cafe" pitchFamily="2" charset="0"/>
              <a:cs typeface="MV Boli" pitchFamily="2" charset="0"/>
            </a:endParaRPr>
          </a:p>
        </p:txBody>
      </p:sp>
      <p:pic>
        <p:nvPicPr>
          <p:cNvPr id="14" name="Imagem 13" descr="2025-1ano-mat-numerosate3016mai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5849888"/>
            <a:ext cx="2160240" cy="201622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43608" y="3861048"/>
            <a:ext cx="36343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Regente: Glaucia da Silva Guimarães Costa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2º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8" name="Imagem 17" descr="Logo-inf-osc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802" y="3861048"/>
            <a:ext cx="910488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436096" y="0"/>
            <a:ext cx="35846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Matemática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Professoras Regentes: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Jennier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Costa</a:t>
            </a:r>
          </a:p>
          <a:p>
            <a:pPr indent="1346200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Lucimara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pPr indent="1346200"/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Marluci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M. Pedroso</a:t>
            </a:r>
          </a:p>
          <a:p>
            <a:pPr indent="1346200"/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Waléria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R S Pereira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1º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9" name="Imagem 8" descr="Logo-inf-os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290" y="0"/>
            <a:ext cx="910488" cy="7920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831632" y="422108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Rockwell Extra Bold" pitchFamily="18" charset="0"/>
                <a:cs typeface="MV Boli" pitchFamily="2" charset="0"/>
              </a:rPr>
              <a:t>SÍLABAS</a:t>
            </a:r>
            <a:endParaRPr lang="pt-BR" sz="3200" b="1" dirty="0">
              <a:ln w="10541" cmpd="sng">
                <a:noFill/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Rockwell Extra Bold" pitchFamily="18" charset="0"/>
              <a:cs typeface="MV Boli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250100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</a:rPr>
              <a:t>1º ano</a:t>
            </a:r>
            <a:endParaRPr lang="pt-BR" sz="6600" b="1" dirty="0">
              <a:solidFill>
                <a:srgbClr val="FF0000"/>
              </a:solidFill>
            </a:endParaRPr>
          </a:p>
        </p:txBody>
      </p:sp>
      <p:pic>
        <p:nvPicPr>
          <p:cNvPr id="10" name="Imagem 9" descr="2025-1ano-mat-numerosate3016ma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8464" y="5229200"/>
            <a:ext cx="2160240" cy="20162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7544" y="2309971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pc="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key Mouse PERSONAL USE" pitchFamily="50" charset="0"/>
                <a:ea typeface="Mickey Mouse PERSONAL USE" pitchFamily="50" charset="0"/>
              </a:rPr>
              <a:t>QUANTIDADES – FORMAS GEOMÉTRICAS E SOMA</a:t>
            </a:r>
          </a:p>
        </p:txBody>
      </p:sp>
      <p:pic>
        <p:nvPicPr>
          <p:cNvPr id="12" name="Imagem 11" descr="cartoon-formasgeometricas.jpg"/>
          <p:cNvPicPr>
            <a:picLocks noChangeAspect="1"/>
          </p:cNvPicPr>
          <p:nvPr/>
        </p:nvPicPr>
        <p:blipFill>
          <a:blip r:embed="rId4" cstate="print"/>
          <a:srcRect l="3190" t="2744" b="3958"/>
          <a:stretch>
            <a:fillRect/>
          </a:stretch>
        </p:blipFill>
        <p:spPr>
          <a:xfrm>
            <a:off x="971600" y="3140968"/>
            <a:ext cx="3021018" cy="338437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559364" y="2636912"/>
            <a:ext cx="3584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E B M BILÍNGUE PROFESSOR OSCAR UNBEHAUN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Diretora: Mônica Beatriz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Lunkmooss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Diretora Adjunta: Patrícia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Kaline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Gonçalves Carvalho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Coordenadora: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Ingredys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de Sousa Lima Sales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Disciplina: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Língua Portuguesa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Professoras Regentes: Sirlei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Vogel</a:t>
            </a:r>
            <a:endParaRPr lang="pt-BR" sz="1200" dirty="0" smtClean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Professora Informática: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Leiliane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pt-BR" sz="1200" dirty="0" err="1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Vavassori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Estevam</a:t>
            </a:r>
          </a:p>
          <a:p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Turma: 1º ano </a:t>
            </a:r>
            <a:endParaRPr lang="pt-BR" sz="12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4" name="Imagem 13" descr="Logo-inf-osc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36912"/>
            <a:ext cx="910488" cy="792088"/>
          </a:xfrm>
          <a:prstGeom prst="rect">
            <a:avLst/>
          </a:prstGeom>
        </p:spPr>
      </p:pic>
      <p:pic>
        <p:nvPicPr>
          <p:cNvPr id="15" name="Picture 2" descr="Letras divertidas Imagens – Download Grátis no Freepik"/>
          <p:cNvPicPr>
            <a:picLocks noChangeAspect="1" noChangeArrowheads="1"/>
          </p:cNvPicPr>
          <p:nvPr/>
        </p:nvPicPr>
        <p:blipFill>
          <a:blip r:embed="rId5" cstate="print"/>
          <a:srcRect l="66040" t="7422" r="-1464" b="54268"/>
          <a:stretch>
            <a:fillRect/>
          </a:stretch>
        </p:blipFill>
        <p:spPr bwMode="auto">
          <a:xfrm>
            <a:off x="5652120" y="4797152"/>
            <a:ext cx="1331640" cy="1440160"/>
          </a:xfrm>
          <a:prstGeom prst="rect">
            <a:avLst/>
          </a:prstGeom>
          <a:noFill/>
        </p:spPr>
      </p:pic>
      <p:pic>
        <p:nvPicPr>
          <p:cNvPr id="3074" name="Picture 2" descr="Letras divertidas Imagens – Download Grátis no Freepik"/>
          <p:cNvPicPr>
            <a:picLocks noChangeAspect="1" noChangeArrowheads="1"/>
          </p:cNvPicPr>
          <p:nvPr/>
        </p:nvPicPr>
        <p:blipFill>
          <a:blip r:embed="rId5" cstate="print"/>
          <a:srcRect l="8573" t="7422" r="60778" b="53757"/>
          <a:stretch>
            <a:fillRect/>
          </a:stretch>
        </p:blipFill>
        <p:spPr bwMode="auto">
          <a:xfrm>
            <a:off x="6660232" y="4725144"/>
            <a:ext cx="1152128" cy="145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975</Words>
  <Application>Microsoft Office PowerPoint</Application>
  <PresentationFormat>Apresentação na tela (4:3)</PresentationFormat>
  <Paragraphs>232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228581</cp:lastModifiedBy>
  <cp:revision>452</cp:revision>
  <dcterms:created xsi:type="dcterms:W3CDTF">2025-04-04T13:21:15Z</dcterms:created>
  <dcterms:modified xsi:type="dcterms:W3CDTF">2025-11-06T20:30:34Z</dcterms:modified>
</cp:coreProperties>
</file>