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773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86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54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23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39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072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107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10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84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38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25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9AEFC-ECBF-4E5C-BE78-344A0245DB6A}" type="datetimeFigureOut">
              <a:rPr lang="pt-BR" smtClean="0"/>
              <a:t>06/05/2019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D89BA-2A0D-4CB3-B832-82FDAD1101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722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782704" y="837112"/>
            <a:ext cx="3600240" cy="3600000"/>
            <a:chOff x="971760" y="116632"/>
            <a:chExt cx="3600240" cy="3600000"/>
          </a:xfrm>
        </p:grpSpPr>
        <p:cxnSp>
          <p:nvCxnSpPr>
            <p:cNvPr id="6" name="Conector reto 5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" name="Elipse 3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14" name="Conector reto 13"/>
            <p:cNvCxnSpPr>
              <a:stCxn id="4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</a:t>
              </a:r>
              <a:endParaRPr lang="pt-BR" sz="2400" b="1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844103" y="1383159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</a:t>
              </a:r>
              <a:r>
                <a:rPr lang="pt-BR" sz="2400" b="1" dirty="0" smtClean="0"/>
                <a:t>9</a:t>
              </a:r>
              <a:endParaRPr lang="pt-BR" sz="2400" b="1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3145184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15</a:t>
              </a:r>
              <a:endParaRPr lang="pt-BR" sz="2400" b="1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17</a:t>
              </a:r>
              <a:endParaRPr lang="pt-BR" sz="2400" b="1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2526444" y="2462883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3</a:t>
              </a:r>
              <a:endParaRPr lang="pt-BR" sz="2400" b="1" dirty="0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310487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10</a:t>
              </a:r>
              <a:endParaRPr lang="pt-BR" sz="2400" b="1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4644168" y="837112"/>
            <a:ext cx="3600240" cy="3600000"/>
            <a:chOff x="971760" y="116632"/>
            <a:chExt cx="3600240" cy="3600000"/>
          </a:xfrm>
        </p:grpSpPr>
        <p:cxnSp>
          <p:nvCxnSpPr>
            <p:cNvPr id="44" name="Conector reto 43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Elipse 47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49" name="Conector reto 48"/>
            <p:cNvCxnSpPr>
              <a:stCxn id="48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" name="Elipse 50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Elipse 51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2483768" y="97143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</a:t>
              </a:r>
              <a:r>
                <a:rPr lang="pt-BR" sz="2400" b="1" dirty="0" smtClean="0"/>
                <a:t>4</a:t>
              </a:r>
              <a:endParaRPr lang="pt-BR" sz="2400" b="1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18</a:t>
              </a:r>
              <a:endParaRPr lang="pt-BR" sz="2400" b="1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3145184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13</a:t>
              </a:r>
              <a:endParaRPr lang="pt-BR" sz="2400" b="1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18</a:t>
              </a:r>
              <a:endParaRPr lang="pt-BR" sz="2400" b="1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411760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17</a:t>
              </a:r>
              <a:endParaRPr lang="pt-BR" sz="2400" b="1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05983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11</a:t>
              </a:r>
              <a:endParaRPr lang="pt-B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1987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782704" y="837112"/>
            <a:ext cx="3600240" cy="3600000"/>
            <a:chOff x="971760" y="116632"/>
            <a:chExt cx="3600240" cy="3600000"/>
          </a:xfrm>
        </p:grpSpPr>
        <p:cxnSp>
          <p:nvCxnSpPr>
            <p:cNvPr id="6" name="Conector reto 5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" name="Elipse 3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14" name="Conector reto 13"/>
            <p:cNvCxnSpPr>
              <a:stCxn id="4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8</a:t>
              </a:r>
              <a:endParaRPr lang="pt-BR" sz="2400" b="1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19</a:t>
              </a:r>
              <a:endParaRPr lang="pt-BR" sz="2400" b="1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3145184" y="141277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2</a:t>
              </a:r>
              <a:endParaRPr lang="pt-BR" sz="2400" b="1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15</a:t>
              </a:r>
              <a:endParaRPr lang="pt-BR" sz="2400" b="1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2384792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14</a:t>
              </a:r>
              <a:endParaRPr lang="pt-BR" sz="2400" b="1" dirty="0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3177272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4</a:t>
              </a:r>
              <a:endParaRPr lang="pt-BR" sz="2400" b="1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4644168" y="837112"/>
            <a:ext cx="3600240" cy="3600000"/>
            <a:chOff x="971760" y="116632"/>
            <a:chExt cx="3600240" cy="3600000"/>
          </a:xfrm>
        </p:grpSpPr>
        <p:cxnSp>
          <p:nvCxnSpPr>
            <p:cNvPr id="44" name="Conector reto 43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Elipse 47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</a:p>
          </p:txBody>
        </p:sp>
        <p:cxnSp>
          <p:nvCxnSpPr>
            <p:cNvPr id="49" name="Conector reto 48"/>
            <p:cNvCxnSpPr>
              <a:stCxn id="48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" name="Elipse 50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Elipse 51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2483768" y="97143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16</a:t>
              </a:r>
              <a:endParaRPr lang="pt-BR" sz="2400" b="1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15</a:t>
              </a:r>
              <a:endParaRPr lang="pt-BR" sz="2400" b="1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3059832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12</a:t>
              </a:r>
              <a:endParaRPr lang="pt-BR" sz="2400" b="1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835696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/>
                <a:t>7</a:t>
              </a:r>
              <a:endParaRPr lang="pt-BR" sz="2400" b="1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526444" y="2462883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8</a:t>
              </a:r>
              <a:endParaRPr lang="pt-BR" sz="2400" b="1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05983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18</a:t>
              </a:r>
              <a:endParaRPr lang="pt-B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66536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782704" y="837112"/>
            <a:ext cx="3600240" cy="3600000"/>
            <a:chOff x="971760" y="116632"/>
            <a:chExt cx="3600240" cy="3600000"/>
          </a:xfrm>
        </p:grpSpPr>
        <p:cxnSp>
          <p:nvCxnSpPr>
            <p:cNvPr id="6" name="Conector reto 5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" name="Elipse 3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14" name="Conector reto 13"/>
            <p:cNvCxnSpPr>
              <a:stCxn id="4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/>
                <a:t>2</a:t>
              </a:r>
              <a:endParaRPr lang="pt-BR" sz="2400" b="1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13</a:t>
              </a:r>
              <a:endParaRPr lang="pt-BR" sz="2400" b="1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3145184" y="141277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6</a:t>
              </a:r>
              <a:endParaRPr lang="pt-BR" sz="2400" b="1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16</a:t>
              </a:r>
              <a:endParaRPr lang="pt-BR" sz="2400" b="1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2456800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20</a:t>
              </a:r>
              <a:endParaRPr lang="pt-BR" sz="2400" b="1" dirty="0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310487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14</a:t>
              </a:r>
              <a:endParaRPr lang="pt-BR" sz="2400" b="1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4644168" y="837112"/>
            <a:ext cx="3600240" cy="3600000"/>
            <a:chOff x="971760" y="116632"/>
            <a:chExt cx="3600240" cy="3600000"/>
          </a:xfrm>
        </p:grpSpPr>
        <p:cxnSp>
          <p:nvCxnSpPr>
            <p:cNvPr id="44" name="Conector reto 43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Elipse 47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49" name="Conector reto 48"/>
            <p:cNvCxnSpPr>
              <a:stCxn id="48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" name="Elipse 50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Elipse 51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3</a:t>
              </a:r>
              <a:endParaRPr lang="pt-BR" sz="2400" b="1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16</a:t>
              </a:r>
              <a:endParaRPr lang="pt-BR" sz="2400" b="1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3059832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14</a:t>
              </a:r>
              <a:endParaRPr lang="pt-BR" sz="2400" b="1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835696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9</a:t>
              </a:r>
              <a:endParaRPr lang="pt-BR" sz="2400" b="1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526444" y="2462883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6</a:t>
              </a:r>
              <a:endParaRPr lang="pt-BR" sz="2400" b="1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05983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11</a:t>
              </a:r>
              <a:endParaRPr lang="pt-B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8425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782704" y="837112"/>
            <a:ext cx="3600240" cy="3600000"/>
            <a:chOff x="971760" y="116632"/>
            <a:chExt cx="3600240" cy="3600000"/>
          </a:xfrm>
        </p:grpSpPr>
        <p:cxnSp>
          <p:nvCxnSpPr>
            <p:cNvPr id="6" name="Conector reto 5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" name="Elipse 3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14" name="Conector reto 13"/>
            <p:cNvCxnSpPr>
              <a:stCxn id="4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2483768" y="97143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12</a:t>
              </a:r>
              <a:endParaRPr lang="pt-BR" sz="2400" b="1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17</a:t>
              </a:r>
              <a:endParaRPr lang="pt-BR" sz="2400" b="1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3104872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18</a:t>
              </a:r>
              <a:endParaRPr lang="pt-BR" sz="2400" b="1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20</a:t>
              </a:r>
              <a:endParaRPr lang="pt-BR" sz="2400" b="1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2384792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19</a:t>
              </a:r>
              <a:endParaRPr lang="pt-BR" sz="2400" b="1" dirty="0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3176880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4</a:t>
              </a:r>
              <a:endParaRPr lang="pt-BR" sz="2400" b="1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4644168" y="837112"/>
            <a:ext cx="3600240" cy="3600000"/>
            <a:chOff x="971760" y="116632"/>
            <a:chExt cx="3600240" cy="3600000"/>
          </a:xfrm>
        </p:grpSpPr>
        <p:cxnSp>
          <p:nvCxnSpPr>
            <p:cNvPr id="44" name="Conector reto 43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Elipse 47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49" name="Conector reto 48"/>
            <p:cNvCxnSpPr>
              <a:stCxn id="48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" name="Elipse 50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Elipse 51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4</a:t>
              </a:r>
              <a:endParaRPr lang="pt-BR" sz="2400" b="1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19</a:t>
              </a:r>
              <a:endParaRPr lang="pt-BR" sz="2400" b="1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3059832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14</a:t>
              </a:r>
              <a:endParaRPr lang="pt-BR" sz="2400" b="1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835696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7</a:t>
              </a:r>
              <a:endParaRPr lang="pt-BR" sz="2400" b="1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411760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17</a:t>
              </a:r>
              <a:endParaRPr lang="pt-BR" sz="2400" b="1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05983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10</a:t>
              </a:r>
              <a:endParaRPr lang="pt-B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1199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/>
          <p:cNvGrpSpPr/>
          <p:nvPr/>
        </p:nvGrpSpPr>
        <p:grpSpPr>
          <a:xfrm>
            <a:off x="782704" y="837112"/>
            <a:ext cx="3600240" cy="3600000"/>
            <a:chOff x="971760" y="116632"/>
            <a:chExt cx="3600240" cy="3600000"/>
          </a:xfrm>
        </p:grpSpPr>
        <p:cxnSp>
          <p:nvCxnSpPr>
            <p:cNvPr id="6" name="Conector reto 5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" name="Elipse 3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14" name="Conector reto 13"/>
            <p:cNvCxnSpPr>
              <a:stCxn id="4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" name="Elipse 21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Elipse 22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8</a:t>
              </a:r>
              <a:endParaRPr lang="pt-BR" sz="2400" b="1" dirty="0"/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844103" y="1383159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11</a:t>
              </a:r>
              <a:endParaRPr lang="pt-BR" sz="2400" b="1" dirty="0"/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3093789" y="141277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10</a:t>
              </a:r>
              <a:endParaRPr lang="pt-BR" sz="2400" b="1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20</a:t>
              </a:r>
              <a:endParaRPr lang="pt-BR" sz="2400" b="1" dirty="0"/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2526444" y="2462883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12</a:t>
              </a:r>
              <a:endParaRPr lang="pt-BR" sz="2400" b="1" dirty="0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3104872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19</a:t>
              </a:r>
              <a:endParaRPr lang="pt-BR" sz="2400" b="1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4644168" y="837112"/>
            <a:ext cx="3600240" cy="3600000"/>
            <a:chOff x="971760" y="116632"/>
            <a:chExt cx="3600240" cy="3600000"/>
          </a:xfrm>
        </p:grpSpPr>
        <p:cxnSp>
          <p:nvCxnSpPr>
            <p:cNvPr id="44" name="Conector reto 43"/>
            <p:cNvCxnSpPr/>
            <p:nvPr/>
          </p:nvCxnSpPr>
          <p:spPr>
            <a:xfrm>
              <a:off x="2843808" y="2132856"/>
              <a:ext cx="887336" cy="131457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H="1" flipV="1">
              <a:off x="1763688" y="484648"/>
              <a:ext cx="792008" cy="1144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Conector reto 45"/>
            <p:cNvCxnSpPr/>
            <p:nvPr/>
          </p:nvCxnSpPr>
          <p:spPr>
            <a:xfrm flipV="1">
              <a:off x="2801853" y="404664"/>
              <a:ext cx="834043" cy="1368152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7" name="Conector reto 46"/>
            <p:cNvCxnSpPr/>
            <p:nvPr/>
          </p:nvCxnSpPr>
          <p:spPr>
            <a:xfrm flipH="1">
              <a:off x="1958549" y="2204864"/>
              <a:ext cx="597147" cy="1296144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Elipse 47"/>
            <p:cNvSpPr/>
            <p:nvPr/>
          </p:nvSpPr>
          <p:spPr>
            <a:xfrm>
              <a:off x="2411760" y="1628872"/>
              <a:ext cx="648072" cy="64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rgbClr val="00B0F0"/>
                  </a:solidFill>
                </a:rPr>
                <a:t>10</a:t>
              </a:r>
              <a:endParaRPr lang="pt-BR" b="1" dirty="0" smtClean="0">
                <a:solidFill>
                  <a:srgbClr val="00B0F0"/>
                </a:solidFill>
              </a:endParaRPr>
            </a:p>
            <a:p>
              <a:pPr algn="ctr"/>
              <a:r>
                <a:rPr lang="pt-BR" b="1" dirty="0" smtClean="0">
                  <a:solidFill>
                    <a:srgbClr val="00B0F0"/>
                  </a:solidFill>
                </a:rPr>
                <a:t>=</a:t>
              </a:r>
              <a:endParaRPr lang="pt-BR" b="1" dirty="0">
                <a:solidFill>
                  <a:srgbClr val="00B0F0"/>
                </a:solidFill>
              </a:endParaRPr>
            </a:p>
          </p:txBody>
        </p:sp>
        <p:cxnSp>
          <p:nvCxnSpPr>
            <p:cNvPr id="49" name="Conector reto 48"/>
            <p:cNvCxnSpPr>
              <a:stCxn id="48" idx="6"/>
            </p:cNvCxnSpPr>
            <p:nvPr/>
          </p:nvCxnSpPr>
          <p:spPr>
            <a:xfrm>
              <a:off x="3059832" y="1952872"/>
              <a:ext cx="15121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flipH="1">
              <a:off x="971760" y="1916832"/>
              <a:ext cx="1440000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" name="Elipse 50"/>
            <p:cNvSpPr/>
            <p:nvPr/>
          </p:nvSpPr>
          <p:spPr>
            <a:xfrm>
              <a:off x="1691680" y="836712"/>
              <a:ext cx="2160000" cy="216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Elipse 51"/>
            <p:cNvSpPr/>
            <p:nvPr/>
          </p:nvSpPr>
          <p:spPr>
            <a:xfrm>
              <a:off x="972000" y="116632"/>
              <a:ext cx="3600000" cy="3600000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2483768" y="97143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4</a:t>
              </a:r>
              <a:endParaRPr lang="pt-BR" sz="2400" b="1" dirty="0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1844103" y="1383159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3</a:t>
              </a:r>
              <a:endParaRPr lang="pt-BR" sz="2400" b="1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3145184" y="1412776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9</a:t>
              </a:r>
              <a:endParaRPr lang="pt-BR" sz="2400" b="1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1835696" y="2031231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16</a:t>
              </a:r>
              <a:endParaRPr lang="pt-BR" sz="2400" b="1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526444" y="2462883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2</a:t>
              </a:r>
              <a:endParaRPr lang="pt-BR" sz="2400" b="1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212255" y="2031231"/>
              <a:ext cx="5036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rgbClr val="FF0000"/>
                  </a:solidFill>
                </a:rPr>
                <a:t>- </a:t>
              </a:r>
              <a:r>
                <a:rPr lang="pt-BR" sz="2400" b="1" dirty="0" smtClean="0"/>
                <a:t>1</a:t>
              </a:r>
              <a:endParaRPr lang="pt-B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20686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140</Words>
  <Application>Microsoft Office PowerPoint</Application>
  <PresentationFormat>Apresentação na tela (4:3)</PresentationFormat>
  <Paragraphs>80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5</cp:revision>
  <dcterms:created xsi:type="dcterms:W3CDTF">2019-05-06T10:48:00Z</dcterms:created>
  <dcterms:modified xsi:type="dcterms:W3CDTF">2019-05-06T11:35:00Z</dcterms:modified>
</cp:coreProperties>
</file>