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5400675" cy="4679950"/>
  <p:notesSz cx="6858000" cy="9144000"/>
  <p:defaultTextStyle>
    <a:defPPr>
      <a:defRPr lang="pt-BR"/>
    </a:defPPr>
    <a:lvl1pPr marL="0" algn="l" defTabSz="57594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287973" algn="l" defTabSz="57594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575947" algn="l" defTabSz="57594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863920" algn="l" defTabSz="57594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151892" algn="l" defTabSz="57594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1439865" algn="l" defTabSz="57594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1727839" algn="l" defTabSz="57594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015812" algn="l" defTabSz="57594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2303784" algn="l" defTabSz="57594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810" y="-90"/>
      </p:cViewPr>
      <p:guideLst>
        <p:guide orient="horz" pos="1474"/>
        <p:guide pos="170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05052" y="1453819"/>
            <a:ext cx="4590575" cy="100315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10103" y="2651971"/>
            <a:ext cx="3780473" cy="1195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879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759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863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1518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4398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727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0158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3037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14D20-6EA0-4529-BB1D-6E8D0865BE48}" type="datetimeFigureOut">
              <a:rPr lang="pt-BR" smtClean="0"/>
              <a:t>24/08/2017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F82C2-1E02-44C4-95F3-1D40147E094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9115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14D20-6EA0-4529-BB1D-6E8D0865BE48}" type="datetimeFigureOut">
              <a:rPr lang="pt-BR" smtClean="0"/>
              <a:t>24/08/2017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F82C2-1E02-44C4-95F3-1D40147E094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8530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542381" y="79083"/>
            <a:ext cx="478185" cy="1675899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05951" y="79083"/>
            <a:ext cx="1346418" cy="1675899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14D20-6EA0-4529-BB1D-6E8D0865BE48}" type="datetimeFigureOut">
              <a:rPr lang="pt-BR" smtClean="0"/>
              <a:t>24/08/2017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F82C2-1E02-44C4-95F3-1D40147E094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42992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14D20-6EA0-4529-BB1D-6E8D0865BE48}" type="datetimeFigureOut">
              <a:rPr lang="pt-BR" smtClean="0"/>
              <a:t>24/08/2017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F82C2-1E02-44C4-95F3-1D40147E094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38623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26616" y="3007302"/>
            <a:ext cx="4590575" cy="929489"/>
          </a:xfrm>
        </p:spPr>
        <p:txBody>
          <a:bodyPr anchor="t"/>
          <a:lstStyle>
            <a:lvl1pPr algn="l">
              <a:defRPr sz="25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26616" y="1983562"/>
            <a:ext cx="4590575" cy="1023739"/>
          </a:xfrm>
        </p:spPr>
        <p:txBody>
          <a:bodyPr anchor="b"/>
          <a:lstStyle>
            <a:lvl1pPr marL="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1pPr>
            <a:lvl2pPr marL="287973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2pPr>
            <a:lvl3pPr marL="575947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3pPr>
            <a:lvl4pPr marL="86392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151892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43986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727839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2015812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303784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14D20-6EA0-4529-BB1D-6E8D0865BE48}" type="datetimeFigureOut">
              <a:rPr lang="pt-BR" smtClean="0"/>
              <a:t>24/08/2017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F82C2-1E02-44C4-95F3-1D40147E094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11197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05952" y="458245"/>
            <a:ext cx="912302" cy="1296736"/>
          </a:xfrm>
        </p:spPr>
        <p:txBody>
          <a:bodyPr/>
          <a:lstStyle>
            <a:lvl1pPr>
              <a:defRPr sz="1700"/>
            </a:lvl1pPr>
            <a:lvl2pPr>
              <a:defRPr sz="16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08264" y="458245"/>
            <a:ext cx="912302" cy="1296736"/>
          </a:xfrm>
        </p:spPr>
        <p:txBody>
          <a:bodyPr/>
          <a:lstStyle>
            <a:lvl1pPr>
              <a:defRPr sz="1700"/>
            </a:lvl1pPr>
            <a:lvl2pPr>
              <a:defRPr sz="16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14D20-6EA0-4529-BB1D-6E8D0865BE48}" type="datetimeFigureOut">
              <a:rPr lang="pt-BR" smtClean="0"/>
              <a:t>24/08/2017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F82C2-1E02-44C4-95F3-1D40147E094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9695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70035" y="187416"/>
            <a:ext cx="4860608" cy="779991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70034" y="1047573"/>
            <a:ext cx="2386236" cy="436579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287973" indent="0">
              <a:buNone/>
              <a:defRPr sz="1200" b="1"/>
            </a:lvl2pPr>
            <a:lvl3pPr marL="575947" indent="0">
              <a:buNone/>
              <a:defRPr sz="1100" b="1"/>
            </a:lvl3pPr>
            <a:lvl4pPr marL="863920" indent="0">
              <a:buNone/>
              <a:defRPr sz="900" b="1"/>
            </a:lvl4pPr>
            <a:lvl5pPr marL="1151892" indent="0">
              <a:buNone/>
              <a:defRPr sz="900" b="1"/>
            </a:lvl5pPr>
            <a:lvl6pPr marL="1439865" indent="0">
              <a:buNone/>
              <a:defRPr sz="900" b="1"/>
            </a:lvl6pPr>
            <a:lvl7pPr marL="1727839" indent="0">
              <a:buNone/>
              <a:defRPr sz="900" b="1"/>
            </a:lvl7pPr>
            <a:lvl8pPr marL="2015812" indent="0">
              <a:buNone/>
              <a:defRPr sz="900" b="1"/>
            </a:lvl8pPr>
            <a:lvl9pPr marL="2303784" indent="0">
              <a:buNone/>
              <a:defRPr sz="9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270034" y="1484151"/>
            <a:ext cx="2386236" cy="2696388"/>
          </a:xfrm>
        </p:spPr>
        <p:txBody>
          <a:bodyPr/>
          <a:lstStyle>
            <a:lvl1pPr>
              <a:defRPr sz="1600"/>
            </a:lvl1pPr>
            <a:lvl2pPr>
              <a:defRPr sz="1200"/>
            </a:lvl2pPr>
            <a:lvl3pPr>
              <a:defRPr sz="11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2743469" y="1047573"/>
            <a:ext cx="2387174" cy="436579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287973" indent="0">
              <a:buNone/>
              <a:defRPr sz="1200" b="1"/>
            </a:lvl2pPr>
            <a:lvl3pPr marL="575947" indent="0">
              <a:buNone/>
              <a:defRPr sz="1100" b="1"/>
            </a:lvl3pPr>
            <a:lvl4pPr marL="863920" indent="0">
              <a:buNone/>
              <a:defRPr sz="900" b="1"/>
            </a:lvl4pPr>
            <a:lvl5pPr marL="1151892" indent="0">
              <a:buNone/>
              <a:defRPr sz="900" b="1"/>
            </a:lvl5pPr>
            <a:lvl6pPr marL="1439865" indent="0">
              <a:buNone/>
              <a:defRPr sz="900" b="1"/>
            </a:lvl6pPr>
            <a:lvl7pPr marL="1727839" indent="0">
              <a:buNone/>
              <a:defRPr sz="900" b="1"/>
            </a:lvl7pPr>
            <a:lvl8pPr marL="2015812" indent="0">
              <a:buNone/>
              <a:defRPr sz="900" b="1"/>
            </a:lvl8pPr>
            <a:lvl9pPr marL="2303784" indent="0">
              <a:buNone/>
              <a:defRPr sz="9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2743469" y="1484151"/>
            <a:ext cx="2387174" cy="2696388"/>
          </a:xfrm>
        </p:spPr>
        <p:txBody>
          <a:bodyPr/>
          <a:lstStyle>
            <a:lvl1pPr>
              <a:defRPr sz="1600"/>
            </a:lvl1pPr>
            <a:lvl2pPr>
              <a:defRPr sz="1200"/>
            </a:lvl2pPr>
            <a:lvl3pPr>
              <a:defRPr sz="11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14D20-6EA0-4529-BB1D-6E8D0865BE48}" type="datetimeFigureOut">
              <a:rPr lang="pt-BR" smtClean="0"/>
              <a:t>24/08/2017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F82C2-1E02-44C4-95F3-1D40147E094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54326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14D20-6EA0-4529-BB1D-6E8D0865BE48}" type="datetimeFigureOut">
              <a:rPr lang="pt-BR" smtClean="0"/>
              <a:t>24/08/2017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F82C2-1E02-44C4-95F3-1D40147E094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37004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14D20-6EA0-4529-BB1D-6E8D0865BE48}" type="datetimeFigureOut">
              <a:rPr lang="pt-BR" smtClean="0"/>
              <a:t>24/08/2017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F82C2-1E02-44C4-95F3-1D40147E094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5611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70035" y="186333"/>
            <a:ext cx="1776785" cy="792991"/>
          </a:xfrm>
        </p:spPr>
        <p:txBody>
          <a:bodyPr anchor="b"/>
          <a:lstStyle>
            <a:lvl1pPr algn="l">
              <a:defRPr sz="12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11514" y="186332"/>
            <a:ext cx="3019128" cy="3994208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6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70035" y="979323"/>
            <a:ext cx="1776785" cy="3201216"/>
          </a:xfrm>
        </p:spPr>
        <p:txBody>
          <a:bodyPr/>
          <a:lstStyle>
            <a:lvl1pPr marL="0" indent="0">
              <a:buNone/>
              <a:defRPr sz="900"/>
            </a:lvl1pPr>
            <a:lvl2pPr marL="287973" indent="0">
              <a:buNone/>
              <a:defRPr sz="800"/>
            </a:lvl2pPr>
            <a:lvl3pPr marL="575947" indent="0">
              <a:buNone/>
              <a:defRPr sz="600"/>
            </a:lvl3pPr>
            <a:lvl4pPr marL="863920" indent="0">
              <a:buNone/>
              <a:defRPr sz="600"/>
            </a:lvl4pPr>
            <a:lvl5pPr marL="1151892" indent="0">
              <a:buNone/>
              <a:defRPr sz="600"/>
            </a:lvl5pPr>
            <a:lvl6pPr marL="1439865" indent="0">
              <a:buNone/>
              <a:defRPr sz="600"/>
            </a:lvl6pPr>
            <a:lvl7pPr marL="1727839" indent="0">
              <a:buNone/>
              <a:defRPr sz="600"/>
            </a:lvl7pPr>
            <a:lvl8pPr marL="2015812" indent="0">
              <a:buNone/>
              <a:defRPr sz="600"/>
            </a:lvl8pPr>
            <a:lvl9pPr marL="2303784" indent="0">
              <a:buNone/>
              <a:defRPr sz="6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14D20-6EA0-4529-BB1D-6E8D0865BE48}" type="datetimeFigureOut">
              <a:rPr lang="pt-BR" smtClean="0"/>
              <a:t>24/08/2017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F82C2-1E02-44C4-95F3-1D40147E094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1452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58570" y="3275967"/>
            <a:ext cx="3240405" cy="386745"/>
          </a:xfrm>
        </p:spPr>
        <p:txBody>
          <a:bodyPr anchor="b"/>
          <a:lstStyle>
            <a:lvl1pPr algn="l">
              <a:defRPr sz="12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058570" y="418163"/>
            <a:ext cx="3240405" cy="2807970"/>
          </a:xfrm>
        </p:spPr>
        <p:txBody>
          <a:bodyPr/>
          <a:lstStyle>
            <a:lvl1pPr marL="0" indent="0">
              <a:buNone/>
              <a:defRPr sz="2000"/>
            </a:lvl1pPr>
            <a:lvl2pPr marL="287973" indent="0">
              <a:buNone/>
              <a:defRPr sz="1700"/>
            </a:lvl2pPr>
            <a:lvl3pPr marL="575947" indent="0">
              <a:buNone/>
              <a:defRPr sz="1600"/>
            </a:lvl3pPr>
            <a:lvl4pPr marL="863920" indent="0">
              <a:buNone/>
              <a:defRPr sz="1200"/>
            </a:lvl4pPr>
            <a:lvl5pPr marL="1151892" indent="0">
              <a:buNone/>
              <a:defRPr sz="1200"/>
            </a:lvl5pPr>
            <a:lvl6pPr marL="1439865" indent="0">
              <a:buNone/>
              <a:defRPr sz="1200"/>
            </a:lvl6pPr>
            <a:lvl7pPr marL="1727839" indent="0">
              <a:buNone/>
              <a:defRPr sz="1200"/>
            </a:lvl7pPr>
            <a:lvl8pPr marL="2015812" indent="0">
              <a:buNone/>
              <a:defRPr sz="1200"/>
            </a:lvl8pPr>
            <a:lvl9pPr marL="2303784" indent="0">
              <a:buNone/>
              <a:defRPr sz="12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058570" y="3662711"/>
            <a:ext cx="3240405" cy="549245"/>
          </a:xfrm>
        </p:spPr>
        <p:txBody>
          <a:bodyPr/>
          <a:lstStyle>
            <a:lvl1pPr marL="0" indent="0">
              <a:buNone/>
              <a:defRPr sz="900"/>
            </a:lvl1pPr>
            <a:lvl2pPr marL="287973" indent="0">
              <a:buNone/>
              <a:defRPr sz="800"/>
            </a:lvl2pPr>
            <a:lvl3pPr marL="575947" indent="0">
              <a:buNone/>
              <a:defRPr sz="600"/>
            </a:lvl3pPr>
            <a:lvl4pPr marL="863920" indent="0">
              <a:buNone/>
              <a:defRPr sz="600"/>
            </a:lvl4pPr>
            <a:lvl5pPr marL="1151892" indent="0">
              <a:buNone/>
              <a:defRPr sz="600"/>
            </a:lvl5pPr>
            <a:lvl6pPr marL="1439865" indent="0">
              <a:buNone/>
              <a:defRPr sz="600"/>
            </a:lvl6pPr>
            <a:lvl7pPr marL="1727839" indent="0">
              <a:buNone/>
              <a:defRPr sz="600"/>
            </a:lvl7pPr>
            <a:lvl8pPr marL="2015812" indent="0">
              <a:buNone/>
              <a:defRPr sz="600"/>
            </a:lvl8pPr>
            <a:lvl9pPr marL="2303784" indent="0">
              <a:buNone/>
              <a:defRPr sz="6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14D20-6EA0-4529-BB1D-6E8D0865BE48}" type="datetimeFigureOut">
              <a:rPr lang="pt-BR" smtClean="0"/>
              <a:t>24/08/2017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F82C2-1E02-44C4-95F3-1D40147E094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5936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270035" y="187416"/>
            <a:ext cx="4860608" cy="779991"/>
          </a:xfrm>
          <a:prstGeom prst="rect">
            <a:avLst/>
          </a:prstGeom>
        </p:spPr>
        <p:txBody>
          <a:bodyPr vert="horz" lIns="57595" tIns="28797" rIns="57595" bIns="28797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70035" y="1091989"/>
            <a:ext cx="4860608" cy="3088550"/>
          </a:xfrm>
          <a:prstGeom prst="rect">
            <a:avLst/>
          </a:prstGeom>
        </p:spPr>
        <p:txBody>
          <a:bodyPr vert="horz" lIns="57595" tIns="28797" rIns="57595" bIns="28797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270035" y="4337622"/>
            <a:ext cx="1260158" cy="249165"/>
          </a:xfrm>
          <a:prstGeom prst="rect">
            <a:avLst/>
          </a:prstGeom>
        </p:spPr>
        <p:txBody>
          <a:bodyPr vert="horz" lIns="57595" tIns="28797" rIns="57595" bIns="28797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14D20-6EA0-4529-BB1D-6E8D0865BE48}" type="datetimeFigureOut">
              <a:rPr lang="pt-BR" smtClean="0"/>
              <a:t>24/08/2017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1845232" y="4337622"/>
            <a:ext cx="1710215" cy="249165"/>
          </a:xfrm>
          <a:prstGeom prst="rect">
            <a:avLst/>
          </a:prstGeom>
        </p:spPr>
        <p:txBody>
          <a:bodyPr vert="horz" lIns="57595" tIns="28797" rIns="57595" bIns="28797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3870485" y="4337622"/>
            <a:ext cx="1260158" cy="249165"/>
          </a:xfrm>
          <a:prstGeom prst="rect">
            <a:avLst/>
          </a:prstGeom>
        </p:spPr>
        <p:txBody>
          <a:bodyPr vert="horz" lIns="57595" tIns="28797" rIns="57595" bIns="28797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3F82C2-1E02-44C4-95F3-1D40147E094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3486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75947" rtl="0" eaLnBrk="1" latinLnBrk="0" hangingPunct="1"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5980" indent="-215980" algn="l" defTabSz="57594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67956" indent="-179983" algn="l" defTabSz="575947" rtl="0" eaLnBrk="1" latinLnBrk="0" hangingPunct="1">
        <a:spcBef>
          <a:spcPct val="20000"/>
        </a:spcBef>
        <a:buFont typeface="Arial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719933" indent="-143986" algn="l" defTabSz="575947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7906" indent="-143986" algn="l" defTabSz="575947" rtl="0" eaLnBrk="1" latinLnBrk="0" hangingPunct="1">
        <a:spcBef>
          <a:spcPct val="20000"/>
        </a:spcBef>
        <a:buFont typeface="Arial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95879" indent="-143986" algn="l" defTabSz="575947" rtl="0" eaLnBrk="1" latinLnBrk="0" hangingPunct="1">
        <a:spcBef>
          <a:spcPct val="20000"/>
        </a:spcBef>
        <a:buFont typeface="Arial" pitchFamily="34" charset="0"/>
        <a:buChar char="»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83853" indent="-143986" algn="l" defTabSz="575947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71825" indent="-143986" algn="l" defTabSz="575947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59798" indent="-143986" algn="l" defTabSz="575947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47771" indent="-143986" algn="l" defTabSz="575947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575947" rtl="0" eaLnBrk="1" latinLnBrk="0" hangingPunct="1">
        <a:defRPr sz="1100" kern="1200">
          <a:solidFill>
            <a:schemeClr val="tx1"/>
          </a:solidFill>
          <a:latin typeface="+mn-lt"/>
          <a:ea typeface="+mn-ea"/>
          <a:cs typeface="+mn-cs"/>
        </a:defRPr>
      </a:lvl1pPr>
      <a:lvl2pPr marL="287973" algn="l" defTabSz="575947" rtl="0" eaLnBrk="1" latinLnBrk="0" hangingPunct="1">
        <a:defRPr sz="1100" kern="1200">
          <a:solidFill>
            <a:schemeClr val="tx1"/>
          </a:solidFill>
          <a:latin typeface="+mn-lt"/>
          <a:ea typeface="+mn-ea"/>
          <a:cs typeface="+mn-cs"/>
        </a:defRPr>
      </a:lvl2pPr>
      <a:lvl3pPr marL="575947" algn="l" defTabSz="575947" rtl="0" eaLnBrk="1" latinLnBrk="0" hangingPunct="1">
        <a:defRPr sz="1100" kern="1200">
          <a:solidFill>
            <a:schemeClr val="tx1"/>
          </a:solidFill>
          <a:latin typeface="+mn-lt"/>
          <a:ea typeface="+mn-ea"/>
          <a:cs typeface="+mn-cs"/>
        </a:defRPr>
      </a:lvl3pPr>
      <a:lvl4pPr marL="863920" algn="l" defTabSz="575947" rtl="0" eaLnBrk="1" latinLnBrk="0" hangingPunct="1">
        <a:defRPr sz="1100" kern="1200">
          <a:solidFill>
            <a:schemeClr val="tx1"/>
          </a:solidFill>
          <a:latin typeface="+mn-lt"/>
          <a:ea typeface="+mn-ea"/>
          <a:cs typeface="+mn-cs"/>
        </a:defRPr>
      </a:lvl4pPr>
      <a:lvl5pPr marL="1151892" algn="l" defTabSz="575947" rtl="0" eaLnBrk="1" latinLnBrk="0" hangingPunct="1">
        <a:defRPr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1439865" algn="l" defTabSz="575947" rtl="0" eaLnBrk="1" latinLnBrk="0" hangingPunct="1">
        <a:defRPr sz="1100" kern="1200">
          <a:solidFill>
            <a:schemeClr val="tx1"/>
          </a:solidFill>
          <a:latin typeface="+mn-lt"/>
          <a:ea typeface="+mn-ea"/>
          <a:cs typeface="+mn-cs"/>
        </a:defRPr>
      </a:lvl6pPr>
      <a:lvl7pPr marL="1727839" algn="l" defTabSz="575947" rtl="0" eaLnBrk="1" latinLnBrk="0" hangingPunct="1">
        <a:defRPr sz="1100" kern="1200">
          <a:solidFill>
            <a:schemeClr val="tx1"/>
          </a:solidFill>
          <a:latin typeface="+mn-lt"/>
          <a:ea typeface="+mn-ea"/>
          <a:cs typeface="+mn-cs"/>
        </a:defRPr>
      </a:lvl7pPr>
      <a:lvl8pPr marL="2015812" algn="l" defTabSz="575947" rtl="0" eaLnBrk="1" latinLnBrk="0" hangingPunct="1">
        <a:defRPr sz="1100" kern="1200">
          <a:solidFill>
            <a:schemeClr val="tx1"/>
          </a:solidFill>
          <a:latin typeface="+mn-lt"/>
          <a:ea typeface="+mn-ea"/>
          <a:cs typeface="+mn-cs"/>
        </a:defRPr>
      </a:lvl8pPr>
      <a:lvl9pPr marL="2303784" algn="l" defTabSz="575947" rtl="0" eaLnBrk="1" latinLnBrk="0" hangingPunct="1">
        <a:defRPr sz="1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il8.picdn.net/shutterstock/videos/1204594/thumb/1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6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7673" r="17667"/>
          <a:stretch/>
        </p:blipFill>
        <p:spPr bwMode="auto">
          <a:xfrm>
            <a:off x="-1" y="-25606"/>
            <a:ext cx="5400675" cy="4705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ângulo 3"/>
          <p:cNvSpPr/>
          <p:nvPr/>
        </p:nvSpPr>
        <p:spPr>
          <a:xfrm>
            <a:off x="35966" y="-36289"/>
            <a:ext cx="5400675" cy="4898781"/>
          </a:xfrm>
          <a:prstGeom prst="rect">
            <a:avLst/>
          </a:prstGeom>
        </p:spPr>
        <p:txBody>
          <a:bodyPr wrap="square" lIns="142244" tIns="71122" rIns="142244" bIns="71122">
            <a:spAutoFit/>
          </a:bodyPr>
          <a:lstStyle/>
          <a:p>
            <a:pPr algn="just"/>
            <a:r>
              <a:rPr lang="pt-BR" sz="1600" dirty="0" smtClean="0">
                <a:latin typeface="Berlin Sans FB" pitchFamily="34" charset="0"/>
              </a:rPr>
              <a:t>a) </a:t>
            </a:r>
            <a:r>
              <a:rPr lang="pt-BR" sz="1600" dirty="0" smtClean="0">
                <a:solidFill>
                  <a:schemeClr val="tx2"/>
                </a:solidFill>
                <a:latin typeface="Berlin Sans FB" pitchFamily="34" charset="0"/>
              </a:rPr>
              <a:t>Mamam </a:t>
            </a:r>
            <a:r>
              <a:rPr lang="pt-BR" sz="1600" dirty="0">
                <a:solidFill>
                  <a:schemeClr val="tx2"/>
                </a:solidFill>
                <a:latin typeface="Berlin Sans FB" pitchFamily="34" charset="0"/>
              </a:rPr>
              <a:t>quando pequenos, tem pelos e respiram por pulmões; formam-se dentro do corpo da mãe – são vivíparos.</a:t>
            </a:r>
          </a:p>
          <a:p>
            <a:pPr algn="just"/>
            <a:r>
              <a:rPr lang="pt-BR" sz="1600" dirty="0">
                <a:latin typeface="Berlin Sans FB" pitchFamily="34" charset="0"/>
              </a:rPr>
              <a:t> </a:t>
            </a:r>
            <a:r>
              <a:rPr lang="pt-BR" sz="1600" dirty="0" smtClean="0">
                <a:latin typeface="Berlin Sans FB" pitchFamily="34" charset="0"/>
              </a:rPr>
              <a:t>R:</a:t>
            </a:r>
          </a:p>
          <a:p>
            <a:pPr algn="just"/>
            <a:endParaRPr lang="pt-BR" sz="800" dirty="0">
              <a:latin typeface="Berlin Sans FB" pitchFamily="34" charset="0"/>
            </a:endParaRPr>
          </a:p>
          <a:p>
            <a:pPr algn="just"/>
            <a:r>
              <a:rPr lang="pt-BR" sz="1600" dirty="0">
                <a:latin typeface="Berlin Sans FB" pitchFamily="34" charset="0"/>
              </a:rPr>
              <a:t>b) </a:t>
            </a:r>
            <a:r>
              <a:rPr lang="pt-BR" sz="1600" dirty="0">
                <a:solidFill>
                  <a:schemeClr val="tx2"/>
                </a:solidFill>
                <a:latin typeface="Berlin Sans FB" pitchFamily="34" charset="0"/>
              </a:rPr>
              <a:t>Os filhotes vivem na água e respiram o oxigênio nela misturado; os adultos vivem na terra e na água e respiram por pulmões; tem a pele úmida – são ovíparos.</a:t>
            </a:r>
          </a:p>
          <a:p>
            <a:pPr algn="just"/>
            <a:r>
              <a:rPr lang="pt-BR" sz="1600" dirty="0">
                <a:latin typeface="Berlin Sans FB" pitchFamily="34" charset="0"/>
              </a:rPr>
              <a:t> </a:t>
            </a:r>
            <a:r>
              <a:rPr lang="pt-BR" sz="1600" dirty="0" smtClean="0">
                <a:latin typeface="Berlin Sans FB" pitchFamily="34" charset="0"/>
              </a:rPr>
              <a:t> R:</a:t>
            </a:r>
            <a:endParaRPr lang="pt-BR" sz="1600" dirty="0">
              <a:latin typeface="Berlin Sans FB" pitchFamily="34" charset="0"/>
            </a:endParaRPr>
          </a:p>
          <a:p>
            <a:pPr algn="just"/>
            <a:endParaRPr lang="pt-BR" sz="800" dirty="0" smtClean="0">
              <a:latin typeface="Berlin Sans FB" pitchFamily="34" charset="0"/>
            </a:endParaRPr>
          </a:p>
          <a:p>
            <a:pPr algn="just"/>
            <a:r>
              <a:rPr lang="pt-BR" sz="1600" dirty="0" smtClean="0">
                <a:latin typeface="Berlin Sans FB" pitchFamily="34" charset="0"/>
              </a:rPr>
              <a:t>c</a:t>
            </a:r>
            <a:r>
              <a:rPr lang="pt-BR" sz="1600" dirty="0">
                <a:latin typeface="Berlin Sans FB" pitchFamily="34" charset="0"/>
              </a:rPr>
              <a:t>) </a:t>
            </a:r>
            <a:r>
              <a:rPr lang="pt-BR" sz="1600" dirty="0">
                <a:solidFill>
                  <a:schemeClr val="tx2"/>
                </a:solidFill>
                <a:latin typeface="Berlin Sans FB" pitchFamily="34" charset="0"/>
              </a:rPr>
              <a:t>Vivem na água; geralmente tem escamas ou placas ósseas; tem nadadeiras; respiram por brânquias; nascem de ovos – são ovíparos.</a:t>
            </a:r>
          </a:p>
          <a:p>
            <a:pPr algn="just"/>
            <a:r>
              <a:rPr lang="pt-BR" sz="1600" dirty="0">
                <a:latin typeface="Berlin Sans FB" pitchFamily="34" charset="0"/>
              </a:rPr>
              <a:t> </a:t>
            </a:r>
            <a:r>
              <a:rPr lang="pt-BR" sz="1600" dirty="0" smtClean="0">
                <a:latin typeface="Berlin Sans FB" pitchFamily="34" charset="0"/>
              </a:rPr>
              <a:t> R:</a:t>
            </a:r>
            <a:endParaRPr lang="pt-BR" sz="1600" dirty="0">
              <a:latin typeface="Berlin Sans FB" pitchFamily="34" charset="0"/>
            </a:endParaRPr>
          </a:p>
          <a:p>
            <a:pPr algn="just"/>
            <a:endParaRPr lang="pt-BR" sz="800" dirty="0" smtClean="0">
              <a:latin typeface="Berlin Sans FB" pitchFamily="34" charset="0"/>
            </a:endParaRPr>
          </a:p>
          <a:p>
            <a:pPr algn="just"/>
            <a:r>
              <a:rPr lang="pt-BR" sz="1600" dirty="0" smtClean="0">
                <a:latin typeface="Berlin Sans FB" pitchFamily="34" charset="0"/>
              </a:rPr>
              <a:t>d</a:t>
            </a:r>
            <a:r>
              <a:rPr lang="pt-BR" sz="1600" dirty="0">
                <a:latin typeface="Berlin Sans FB" pitchFamily="34" charset="0"/>
              </a:rPr>
              <a:t>) </a:t>
            </a:r>
            <a:r>
              <a:rPr lang="pt-BR" sz="1600" dirty="0">
                <a:solidFill>
                  <a:schemeClr val="tx2"/>
                </a:solidFill>
                <a:latin typeface="Berlin Sans FB" pitchFamily="34" charset="0"/>
              </a:rPr>
              <a:t>Tem penas, asas, bico e respiram por pulmões; nascem de ovos – são ovíparos.</a:t>
            </a:r>
          </a:p>
          <a:p>
            <a:pPr algn="just"/>
            <a:r>
              <a:rPr lang="pt-BR" sz="1600" dirty="0">
                <a:latin typeface="Berlin Sans FB" pitchFamily="34" charset="0"/>
              </a:rPr>
              <a:t> </a:t>
            </a:r>
            <a:r>
              <a:rPr lang="pt-BR" sz="1600" dirty="0" smtClean="0">
                <a:latin typeface="Berlin Sans FB" pitchFamily="34" charset="0"/>
              </a:rPr>
              <a:t> R:</a:t>
            </a:r>
            <a:endParaRPr lang="pt-BR" sz="1600" dirty="0">
              <a:latin typeface="Berlin Sans FB" pitchFamily="34" charset="0"/>
            </a:endParaRPr>
          </a:p>
          <a:p>
            <a:pPr algn="just"/>
            <a:endParaRPr lang="pt-BR" sz="800" dirty="0" smtClean="0">
              <a:latin typeface="Berlin Sans FB" pitchFamily="34" charset="0"/>
            </a:endParaRPr>
          </a:p>
          <a:p>
            <a:pPr algn="just"/>
            <a:r>
              <a:rPr lang="pt-BR" sz="1600" dirty="0" smtClean="0">
                <a:latin typeface="Berlin Sans FB" pitchFamily="34" charset="0"/>
              </a:rPr>
              <a:t>e</a:t>
            </a:r>
            <a:r>
              <a:rPr lang="pt-BR" sz="1600" dirty="0">
                <a:latin typeface="Berlin Sans FB" pitchFamily="34" charset="0"/>
              </a:rPr>
              <a:t>) </a:t>
            </a:r>
            <a:r>
              <a:rPr lang="pt-BR" sz="1600" dirty="0">
                <a:solidFill>
                  <a:schemeClr val="tx2"/>
                </a:solidFill>
                <a:latin typeface="Berlin Sans FB" pitchFamily="34" charset="0"/>
              </a:rPr>
              <a:t>Tem escamas, carapaças ou placas córneas – são ovíparos</a:t>
            </a:r>
            <a:r>
              <a:rPr lang="pt-BR" sz="1600" dirty="0" smtClean="0">
                <a:solidFill>
                  <a:schemeClr val="tx2"/>
                </a:solidFill>
                <a:latin typeface="Berlin Sans FB" pitchFamily="34" charset="0"/>
              </a:rPr>
              <a:t>.</a:t>
            </a:r>
          </a:p>
          <a:p>
            <a:pPr algn="just"/>
            <a:r>
              <a:rPr lang="pt-BR" sz="1600" dirty="0" smtClean="0">
                <a:latin typeface="Berlin Sans FB" pitchFamily="34" charset="0"/>
              </a:rPr>
              <a:t>R:</a:t>
            </a:r>
            <a:endParaRPr lang="pt-BR" sz="1600" dirty="0">
              <a:latin typeface="Berlin Sans FB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71158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https://il8.picdn.net/shutterstock/videos/1204594/thumb/1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6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7673" r="17667"/>
          <a:stretch/>
        </p:blipFill>
        <p:spPr bwMode="auto">
          <a:xfrm>
            <a:off x="-1" y="-25606"/>
            <a:ext cx="5400675" cy="4705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ângulo 3"/>
          <p:cNvSpPr/>
          <p:nvPr/>
        </p:nvSpPr>
        <p:spPr>
          <a:xfrm>
            <a:off x="36041" y="107727"/>
            <a:ext cx="525658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dirty="0" smtClean="0">
                <a:latin typeface="Berlin Sans FB" pitchFamily="34" charset="0"/>
              </a:rPr>
              <a:t>a) </a:t>
            </a:r>
            <a:r>
              <a:rPr lang="pt-BR" sz="2000" dirty="0" smtClean="0">
                <a:solidFill>
                  <a:schemeClr val="tx2"/>
                </a:solidFill>
                <a:latin typeface="Berlin Sans FB" pitchFamily="34" charset="0"/>
              </a:rPr>
              <a:t>homem </a:t>
            </a:r>
            <a:r>
              <a:rPr lang="pt-BR" sz="2000" dirty="0">
                <a:solidFill>
                  <a:schemeClr val="tx2"/>
                </a:solidFill>
                <a:latin typeface="Berlin Sans FB" pitchFamily="34" charset="0"/>
              </a:rPr>
              <a:t>e baleia</a:t>
            </a:r>
            <a:r>
              <a:rPr lang="pt-BR" sz="2000" dirty="0" smtClean="0">
                <a:solidFill>
                  <a:schemeClr val="tx2"/>
                </a:solidFill>
                <a:latin typeface="Berlin Sans FB" pitchFamily="34" charset="0"/>
              </a:rPr>
              <a:t>.</a:t>
            </a:r>
          </a:p>
          <a:p>
            <a:r>
              <a:rPr lang="pt-BR" sz="2000" dirty="0" smtClean="0">
                <a:latin typeface="Berlin Sans FB" pitchFamily="34" charset="0"/>
              </a:rPr>
              <a:t>R: </a:t>
            </a:r>
          </a:p>
          <a:p>
            <a:endParaRPr lang="pt-BR" sz="2000" dirty="0">
              <a:latin typeface="Berlin Sans FB" pitchFamily="34" charset="0"/>
            </a:endParaRPr>
          </a:p>
          <a:p>
            <a:r>
              <a:rPr lang="pt-BR" sz="2000" dirty="0">
                <a:latin typeface="Berlin Sans FB" pitchFamily="34" charset="0"/>
              </a:rPr>
              <a:t>b) </a:t>
            </a:r>
            <a:r>
              <a:rPr lang="pt-BR" sz="2000" dirty="0" smtClean="0">
                <a:solidFill>
                  <a:schemeClr val="tx2"/>
                </a:solidFill>
                <a:latin typeface="Berlin Sans FB" pitchFamily="34" charset="0"/>
              </a:rPr>
              <a:t>papagaio </a:t>
            </a:r>
            <a:r>
              <a:rPr lang="pt-BR" sz="2000" dirty="0">
                <a:solidFill>
                  <a:schemeClr val="tx2"/>
                </a:solidFill>
                <a:latin typeface="Berlin Sans FB" pitchFamily="34" charset="0"/>
              </a:rPr>
              <a:t>e tucano.</a:t>
            </a:r>
          </a:p>
          <a:p>
            <a:r>
              <a:rPr lang="pt-BR" sz="2000" dirty="0" smtClean="0">
                <a:latin typeface="Berlin Sans FB" pitchFamily="34" charset="0"/>
              </a:rPr>
              <a:t>R:</a:t>
            </a:r>
          </a:p>
          <a:p>
            <a:endParaRPr lang="pt-BR" sz="2000" dirty="0" smtClean="0">
              <a:latin typeface="Berlin Sans FB" pitchFamily="34" charset="0"/>
            </a:endParaRPr>
          </a:p>
          <a:p>
            <a:r>
              <a:rPr lang="pt-BR" sz="2000" dirty="0" smtClean="0">
                <a:latin typeface="Berlin Sans FB" pitchFamily="34" charset="0"/>
              </a:rPr>
              <a:t>c</a:t>
            </a:r>
            <a:r>
              <a:rPr lang="pt-BR" sz="2000" dirty="0">
                <a:latin typeface="Berlin Sans FB" pitchFamily="34" charset="0"/>
              </a:rPr>
              <a:t>) </a:t>
            </a:r>
            <a:r>
              <a:rPr lang="pt-BR" sz="2000" dirty="0" smtClean="0">
                <a:solidFill>
                  <a:schemeClr val="tx2"/>
                </a:solidFill>
                <a:latin typeface="Berlin Sans FB" pitchFamily="34" charset="0"/>
              </a:rPr>
              <a:t>lagarto </a:t>
            </a:r>
            <a:r>
              <a:rPr lang="pt-BR" sz="2000" dirty="0">
                <a:solidFill>
                  <a:schemeClr val="tx2"/>
                </a:solidFill>
                <a:latin typeface="Berlin Sans FB" pitchFamily="34" charset="0"/>
              </a:rPr>
              <a:t>e jacaré.</a:t>
            </a:r>
          </a:p>
          <a:p>
            <a:r>
              <a:rPr lang="pt-BR" sz="2000" dirty="0" smtClean="0">
                <a:latin typeface="Berlin Sans FB" pitchFamily="34" charset="0"/>
              </a:rPr>
              <a:t>R:</a:t>
            </a:r>
          </a:p>
          <a:p>
            <a:endParaRPr lang="pt-BR" sz="2000" dirty="0" smtClean="0">
              <a:latin typeface="Berlin Sans FB" pitchFamily="34" charset="0"/>
            </a:endParaRPr>
          </a:p>
          <a:p>
            <a:r>
              <a:rPr lang="pt-BR" sz="2000" dirty="0" smtClean="0">
                <a:latin typeface="Berlin Sans FB" pitchFamily="34" charset="0"/>
              </a:rPr>
              <a:t>d) </a:t>
            </a:r>
            <a:r>
              <a:rPr lang="pt-BR" sz="2000" dirty="0">
                <a:solidFill>
                  <a:schemeClr val="tx2"/>
                </a:solidFill>
                <a:latin typeface="Berlin Sans FB" pitchFamily="34" charset="0"/>
              </a:rPr>
              <a:t>sapo e perereca.</a:t>
            </a:r>
          </a:p>
          <a:p>
            <a:r>
              <a:rPr lang="pt-BR" sz="2000" dirty="0" smtClean="0">
                <a:latin typeface="Berlin Sans FB" pitchFamily="34" charset="0"/>
              </a:rPr>
              <a:t>R:</a:t>
            </a:r>
          </a:p>
          <a:p>
            <a:endParaRPr lang="pt-BR" sz="2000" dirty="0" smtClean="0">
              <a:latin typeface="Berlin Sans FB" pitchFamily="34" charset="0"/>
            </a:endParaRPr>
          </a:p>
          <a:p>
            <a:r>
              <a:rPr lang="pt-BR" sz="2000" dirty="0" smtClean="0">
                <a:latin typeface="Berlin Sans FB" pitchFamily="34" charset="0"/>
              </a:rPr>
              <a:t>e) </a:t>
            </a:r>
            <a:r>
              <a:rPr lang="pt-BR" sz="2000" dirty="0" smtClean="0">
                <a:solidFill>
                  <a:schemeClr val="tx2"/>
                </a:solidFill>
                <a:latin typeface="Berlin Sans FB" pitchFamily="34" charset="0"/>
              </a:rPr>
              <a:t>sardinha </a:t>
            </a:r>
            <a:r>
              <a:rPr lang="pt-BR" sz="2000" dirty="0">
                <a:solidFill>
                  <a:schemeClr val="tx2"/>
                </a:solidFill>
                <a:latin typeface="Berlin Sans FB" pitchFamily="34" charset="0"/>
              </a:rPr>
              <a:t>e </a:t>
            </a:r>
            <a:r>
              <a:rPr lang="pt-BR" sz="2000" dirty="0" smtClean="0">
                <a:solidFill>
                  <a:schemeClr val="tx2"/>
                </a:solidFill>
                <a:latin typeface="Berlin Sans FB" pitchFamily="34" charset="0"/>
              </a:rPr>
              <a:t>piranha.</a:t>
            </a:r>
          </a:p>
          <a:p>
            <a:r>
              <a:rPr lang="pt-BR" sz="2000" dirty="0" smtClean="0">
                <a:latin typeface="Berlin Sans FB" pitchFamily="34" charset="0"/>
              </a:rPr>
              <a:t>R:</a:t>
            </a:r>
            <a:endParaRPr lang="pt-BR" sz="2000" dirty="0">
              <a:latin typeface="Berlin Sans FB" pitchFamily="34" charset="0"/>
            </a:endParaRPr>
          </a:p>
        </p:txBody>
      </p:sp>
      <p:sp>
        <p:nvSpPr>
          <p:cNvPr id="5" name="Elipse 4"/>
          <p:cNvSpPr/>
          <p:nvPr/>
        </p:nvSpPr>
        <p:spPr>
          <a:xfrm>
            <a:off x="3348409" y="1187847"/>
            <a:ext cx="144016" cy="72008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Elipse 7"/>
          <p:cNvSpPr/>
          <p:nvPr/>
        </p:nvSpPr>
        <p:spPr>
          <a:xfrm>
            <a:off x="3564433" y="1043831"/>
            <a:ext cx="144016" cy="18002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2050" name="Picture 2" descr="Resultado de imagem para animais animado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808387" y="294542"/>
            <a:ext cx="2592288" cy="31803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528503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63</Words>
  <Application>Microsoft Office PowerPoint</Application>
  <PresentationFormat>Personalizar</PresentationFormat>
  <Paragraphs>28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3" baseType="lpstr">
      <vt:lpstr>Tema do Office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user</dc:creator>
  <cp:lastModifiedBy>user</cp:lastModifiedBy>
  <cp:revision>2</cp:revision>
  <dcterms:created xsi:type="dcterms:W3CDTF">2017-08-24T11:12:57Z</dcterms:created>
  <dcterms:modified xsi:type="dcterms:W3CDTF">2017-08-24T11:25:18Z</dcterms:modified>
</cp:coreProperties>
</file>