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1" r:id="rId20"/>
    <p:sldId id="275" r:id="rId21"/>
  </p:sldIdLst>
  <p:sldSz cx="3600450" cy="2879725"/>
  <p:notesSz cx="6858000" cy="9144000"/>
  <p:defaultTextStyle>
    <a:defPPr>
      <a:defRPr lang="pt-BR"/>
    </a:defPPr>
    <a:lvl1pPr marL="0" algn="l" defTabSz="30861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154305" algn="l" defTabSz="30861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308610" algn="l" defTabSz="30861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462915" algn="l" defTabSz="30861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617220" algn="l" defTabSz="30861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771525" algn="l" defTabSz="30861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925830" algn="l" defTabSz="30861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080135" algn="l" defTabSz="30861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234440" algn="l" defTabSz="30861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1458" y="-690"/>
      </p:cViewPr>
      <p:guideLst>
        <p:guide orient="horz" pos="907"/>
        <p:guide pos="11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0035" y="894580"/>
            <a:ext cx="3060383" cy="61727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069" y="1631843"/>
            <a:ext cx="2520315" cy="73593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4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2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7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2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80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9E391-D73D-4D14-84C6-505F637EE0DB}" type="datetimeFigureOut">
              <a:rPr lang="pt-BR" smtClean="0"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9C4BD-5FC2-483D-A032-4679C26C01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7749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9E391-D73D-4D14-84C6-505F637EE0DB}" type="datetimeFigureOut">
              <a:rPr lang="pt-BR" smtClean="0"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9C4BD-5FC2-483D-A032-4679C26C01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7629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028254" y="29997"/>
            <a:ext cx="318790" cy="64527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0634" y="29997"/>
            <a:ext cx="897612" cy="64527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9E391-D73D-4D14-84C6-505F637EE0DB}" type="datetimeFigureOut">
              <a:rPr lang="pt-BR" smtClean="0"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9C4BD-5FC2-483D-A032-4679C26C01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2699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9E391-D73D-4D14-84C6-505F637EE0DB}" type="datetimeFigureOut">
              <a:rPr lang="pt-BR" smtClean="0"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9C4BD-5FC2-483D-A032-4679C26C01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8175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4411" y="1850490"/>
            <a:ext cx="3060383" cy="571946"/>
          </a:xfrm>
        </p:spPr>
        <p:txBody>
          <a:bodyPr anchor="t"/>
          <a:lstStyle>
            <a:lvl1pPr algn="l">
              <a:defRPr sz="14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84411" y="1220551"/>
            <a:ext cx="3060383" cy="629939"/>
          </a:xfrm>
        </p:spPr>
        <p:txBody>
          <a:bodyPr anchor="b"/>
          <a:lstStyle>
            <a:lvl1pPr marL="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1pPr>
            <a:lvl2pPr marL="154305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2pPr>
            <a:lvl3pPr marL="308610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3pPr>
            <a:lvl4pPr marL="462915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4pPr>
            <a:lvl5pPr marL="617220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5pPr>
            <a:lvl6pPr marL="771525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6pPr>
            <a:lvl7pPr marL="925830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7pPr>
            <a:lvl8pPr marL="1080135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8pPr>
            <a:lvl9pPr marL="1234440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9E391-D73D-4D14-84C6-505F637EE0DB}" type="datetimeFigureOut">
              <a:rPr lang="pt-BR" smtClean="0"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9C4BD-5FC2-483D-A032-4679C26C01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0393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0635" y="176649"/>
            <a:ext cx="608201" cy="498620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738843" y="176649"/>
            <a:ext cx="608201" cy="498620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9E391-D73D-4D14-84C6-505F637EE0DB}" type="datetimeFigureOut">
              <a:rPr lang="pt-BR" smtClean="0"/>
              <a:t>21/08/2017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9C4BD-5FC2-483D-A032-4679C26C01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375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024" y="115322"/>
            <a:ext cx="3240405" cy="479955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0023" y="644605"/>
            <a:ext cx="1590824" cy="268642"/>
          </a:xfrm>
        </p:spPr>
        <p:txBody>
          <a:bodyPr anchor="b"/>
          <a:lstStyle>
            <a:lvl1pPr marL="0" indent="0">
              <a:buNone/>
              <a:defRPr sz="800" b="1"/>
            </a:lvl1pPr>
            <a:lvl2pPr marL="154305" indent="0">
              <a:buNone/>
              <a:defRPr sz="700" b="1"/>
            </a:lvl2pPr>
            <a:lvl3pPr marL="308610" indent="0">
              <a:buNone/>
              <a:defRPr sz="600" b="1"/>
            </a:lvl3pPr>
            <a:lvl4pPr marL="462915" indent="0">
              <a:buNone/>
              <a:defRPr sz="500" b="1"/>
            </a:lvl4pPr>
            <a:lvl5pPr marL="617220" indent="0">
              <a:buNone/>
              <a:defRPr sz="500" b="1"/>
            </a:lvl5pPr>
            <a:lvl6pPr marL="771525" indent="0">
              <a:buNone/>
              <a:defRPr sz="500" b="1"/>
            </a:lvl6pPr>
            <a:lvl7pPr marL="925830" indent="0">
              <a:buNone/>
              <a:defRPr sz="500" b="1"/>
            </a:lvl7pPr>
            <a:lvl8pPr marL="1080135" indent="0">
              <a:buNone/>
              <a:defRPr sz="500" b="1"/>
            </a:lvl8pPr>
            <a:lvl9pPr marL="1234440" indent="0">
              <a:buNone/>
              <a:defRPr sz="5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0023" y="913247"/>
            <a:ext cx="1590824" cy="1659175"/>
          </a:xfrm>
        </p:spPr>
        <p:txBody>
          <a:bodyPr/>
          <a:lstStyle>
            <a:lvl1pPr>
              <a:defRPr sz="800"/>
            </a:lvl1pPr>
            <a:lvl2pPr>
              <a:defRPr sz="7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828980" y="644605"/>
            <a:ext cx="1591449" cy="268642"/>
          </a:xfrm>
        </p:spPr>
        <p:txBody>
          <a:bodyPr anchor="b"/>
          <a:lstStyle>
            <a:lvl1pPr marL="0" indent="0">
              <a:buNone/>
              <a:defRPr sz="800" b="1"/>
            </a:lvl1pPr>
            <a:lvl2pPr marL="154305" indent="0">
              <a:buNone/>
              <a:defRPr sz="700" b="1"/>
            </a:lvl2pPr>
            <a:lvl3pPr marL="308610" indent="0">
              <a:buNone/>
              <a:defRPr sz="600" b="1"/>
            </a:lvl3pPr>
            <a:lvl4pPr marL="462915" indent="0">
              <a:buNone/>
              <a:defRPr sz="500" b="1"/>
            </a:lvl4pPr>
            <a:lvl5pPr marL="617220" indent="0">
              <a:buNone/>
              <a:defRPr sz="500" b="1"/>
            </a:lvl5pPr>
            <a:lvl6pPr marL="771525" indent="0">
              <a:buNone/>
              <a:defRPr sz="500" b="1"/>
            </a:lvl6pPr>
            <a:lvl7pPr marL="925830" indent="0">
              <a:buNone/>
              <a:defRPr sz="500" b="1"/>
            </a:lvl7pPr>
            <a:lvl8pPr marL="1080135" indent="0">
              <a:buNone/>
              <a:defRPr sz="500" b="1"/>
            </a:lvl8pPr>
            <a:lvl9pPr marL="1234440" indent="0">
              <a:buNone/>
              <a:defRPr sz="5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828980" y="913247"/>
            <a:ext cx="1591449" cy="1659175"/>
          </a:xfrm>
        </p:spPr>
        <p:txBody>
          <a:bodyPr/>
          <a:lstStyle>
            <a:lvl1pPr>
              <a:defRPr sz="800"/>
            </a:lvl1pPr>
            <a:lvl2pPr>
              <a:defRPr sz="7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9E391-D73D-4D14-84C6-505F637EE0DB}" type="datetimeFigureOut">
              <a:rPr lang="pt-BR" smtClean="0"/>
              <a:t>21/08/2017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9C4BD-5FC2-483D-A032-4679C26C01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779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9E391-D73D-4D14-84C6-505F637EE0DB}" type="datetimeFigureOut">
              <a:rPr lang="pt-BR" smtClean="0"/>
              <a:t>21/08/2017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9C4BD-5FC2-483D-A032-4679C26C01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6730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9E391-D73D-4D14-84C6-505F637EE0DB}" type="datetimeFigureOut">
              <a:rPr lang="pt-BR" smtClean="0"/>
              <a:t>21/08/2017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9C4BD-5FC2-483D-A032-4679C26C01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0499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024" y="114656"/>
            <a:ext cx="1184523" cy="487953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07676" y="114656"/>
            <a:ext cx="2012752" cy="2457765"/>
          </a:xfrm>
        </p:spPr>
        <p:txBody>
          <a:bodyPr/>
          <a:lstStyle>
            <a:lvl1pPr>
              <a:defRPr sz="11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0024" y="602610"/>
            <a:ext cx="1184523" cy="1969812"/>
          </a:xfrm>
        </p:spPr>
        <p:txBody>
          <a:bodyPr/>
          <a:lstStyle>
            <a:lvl1pPr marL="0" indent="0">
              <a:buNone/>
              <a:defRPr sz="500"/>
            </a:lvl1pPr>
            <a:lvl2pPr marL="154305" indent="0">
              <a:buNone/>
              <a:defRPr sz="400"/>
            </a:lvl2pPr>
            <a:lvl3pPr marL="308610" indent="0">
              <a:buNone/>
              <a:defRPr sz="300"/>
            </a:lvl3pPr>
            <a:lvl4pPr marL="462915" indent="0">
              <a:buNone/>
              <a:defRPr sz="300"/>
            </a:lvl4pPr>
            <a:lvl5pPr marL="617220" indent="0">
              <a:buNone/>
              <a:defRPr sz="300"/>
            </a:lvl5pPr>
            <a:lvl6pPr marL="771525" indent="0">
              <a:buNone/>
              <a:defRPr sz="300"/>
            </a:lvl6pPr>
            <a:lvl7pPr marL="925830" indent="0">
              <a:buNone/>
              <a:defRPr sz="300"/>
            </a:lvl7pPr>
            <a:lvl8pPr marL="1080135" indent="0">
              <a:buNone/>
              <a:defRPr sz="300"/>
            </a:lvl8pPr>
            <a:lvl9pPr marL="1234440" indent="0">
              <a:buNone/>
              <a:defRPr sz="3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9E391-D73D-4D14-84C6-505F637EE0DB}" type="datetimeFigureOut">
              <a:rPr lang="pt-BR" smtClean="0"/>
              <a:t>21/08/2017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9C4BD-5FC2-483D-A032-4679C26C01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402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5713" y="2015807"/>
            <a:ext cx="2160270" cy="237978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705713" y="257309"/>
            <a:ext cx="2160270" cy="1727835"/>
          </a:xfrm>
        </p:spPr>
        <p:txBody>
          <a:bodyPr/>
          <a:lstStyle>
            <a:lvl1pPr marL="0" indent="0">
              <a:buNone/>
              <a:defRPr sz="1100"/>
            </a:lvl1pPr>
            <a:lvl2pPr marL="154305" indent="0">
              <a:buNone/>
              <a:defRPr sz="900"/>
            </a:lvl2pPr>
            <a:lvl3pPr marL="308610" indent="0">
              <a:buNone/>
              <a:defRPr sz="800"/>
            </a:lvl3pPr>
            <a:lvl4pPr marL="462915" indent="0">
              <a:buNone/>
              <a:defRPr sz="700"/>
            </a:lvl4pPr>
            <a:lvl5pPr marL="617220" indent="0">
              <a:buNone/>
              <a:defRPr sz="700"/>
            </a:lvl5pPr>
            <a:lvl6pPr marL="771525" indent="0">
              <a:buNone/>
              <a:defRPr sz="700"/>
            </a:lvl6pPr>
            <a:lvl7pPr marL="925830" indent="0">
              <a:buNone/>
              <a:defRPr sz="700"/>
            </a:lvl7pPr>
            <a:lvl8pPr marL="1080135" indent="0">
              <a:buNone/>
              <a:defRPr sz="700"/>
            </a:lvl8pPr>
            <a:lvl9pPr marL="1234440" indent="0">
              <a:buNone/>
              <a:defRPr sz="7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05713" y="2253785"/>
            <a:ext cx="2160270" cy="337967"/>
          </a:xfrm>
        </p:spPr>
        <p:txBody>
          <a:bodyPr/>
          <a:lstStyle>
            <a:lvl1pPr marL="0" indent="0">
              <a:buNone/>
              <a:defRPr sz="500"/>
            </a:lvl1pPr>
            <a:lvl2pPr marL="154305" indent="0">
              <a:buNone/>
              <a:defRPr sz="400"/>
            </a:lvl2pPr>
            <a:lvl3pPr marL="308610" indent="0">
              <a:buNone/>
              <a:defRPr sz="300"/>
            </a:lvl3pPr>
            <a:lvl4pPr marL="462915" indent="0">
              <a:buNone/>
              <a:defRPr sz="300"/>
            </a:lvl4pPr>
            <a:lvl5pPr marL="617220" indent="0">
              <a:buNone/>
              <a:defRPr sz="300"/>
            </a:lvl5pPr>
            <a:lvl6pPr marL="771525" indent="0">
              <a:buNone/>
              <a:defRPr sz="300"/>
            </a:lvl6pPr>
            <a:lvl7pPr marL="925830" indent="0">
              <a:buNone/>
              <a:defRPr sz="300"/>
            </a:lvl7pPr>
            <a:lvl8pPr marL="1080135" indent="0">
              <a:buNone/>
              <a:defRPr sz="300"/>
            </a:lvl8pPr>
            <a:lvl9pPr marL="1234440" indent="0">
              <a:buNone/>
              <a:defRPr sz="3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9E391-D73D-4D14-84C6-505F637EE0DB}" type="datetimeFigureOut">
              <a:rPr lang="pt-BR" smtClean="0"/>
              <a:t>21/08/2017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9C4BD-5FC2-483D-A032-4679C26C01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917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80024" y="115322"/>
            <a:ext cx="3240405" cy="479955"/>
          </a:xfrm>
          <a:prstGeom prst="rect">
            <a:avLst/>
          </a:prstGeom>
        </p:spPr>
        <p:txBody>
          <a:bodyPr vert="horz" lIns="30861" tIns="15431" rIns="30861" bIns="15431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0024" y="671937"/>
            <a:ext cx="3240405" cy="1900485"/>
          </a:xfrm>
          <a:prstGeom prst="rect">
            <a:avLst/>
          </a:prstGeom>
        </p:spPr>
        <p:txBody>
          <a:bodyPr vert="horz" lIns="30861" tIns="15431" rIns="30861" bIns="15431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80024" y="2669080"/>
            <a:ext cx="840105" cy="153318"/>
          </a:xfrm>
          <a:prstGeom prst="rect">
            <a:avLst/>
          </a:prstGeom>
        </p:spPr>
        <p:txBody>
          <a:bodyPr vert="horz" lIns="30861" tIns="15431" rIns="30861" bIns="15431" rtlCol="0" anchor="ctr"/>
          <a:lstStyle>
            <a:lvl1pPr algn="l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9E391-D73D-4D14-84C6-505F637EE0DB}" type="datetimeFigureOut">
              <a:rPr lang="pt-BR" smtClean="0"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230155" y="2669080"/>
            <a:ext cx="1140143" cy="153318"/>
          </a:xfrm>
          <a:prstGeom prst="rect">
            <a:avLst/>
          </a:prstGeom>
        </p:spPr>
        <p:txBody>
          <a:bodyPr vert="horz" lIns="30861" tIns="15431" rIns="30861" bIns="15431" rtlCol="0" anchor="ctr"/>
          <a:lstStyle>
            <a:lvl1pPr algn="ct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580324" y="2669080"/>
            <a:ext cx="840105" cy="153318"/>
          </a:xfrm>
          <a:prstGeom prst="rect">
            <a:avLst/>
          </a:prstGeom>
        </p:spPr>
        <p:txBody>
          <a:bodyPr vert="horz" lIns="30861" tIns="15431" rIns="30861" bIns="15431" rtlCol="0" anchor="ctr"/>
          <a:lstStyle>
            <a:lvl1pPr algn="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9C4BD-5FC2-483D-A032-4679C26C01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17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610" rtl="0" eaLnBrk="1" latinLnBrk="0" hangingPunct="1">
        <a:spcBef>
          <a:spcPct val="0"/>
        </a:spcBef>
        <a:buNone/>
        <a:defRPr sz="1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729" indent="-115729" algn="l" defTabSz="308610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250746" indent="-96441" algn="l" defTabSz="308610" rtl="0" eaLnBrk="1" latinLnBrk="0" hangingPunct="1">
        <a:spcBef>
          <a:spcPct val="20000"/>
        </a:spcBef>
        <a:buFont typeface="Arial" pitchFamily="34" charset="0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indent="-77153" algn="l" defTabSz="308610" rtl="0" eaLnBrk="1" latinLnBrk="0" hangingPunct="1">
        <a:spcBef>
          <a:spcPct val="20000"/>
        </a:spcBef>
        <a:buFont typeface="Arial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68" indent="-77153" algn="l" defTabSz="308610" rtl="0" eaLnBrk="1" latinLnBrk="0" hangingPunct="1">
        <a:spcBef>
          <a:spcPct val="20000"/>
        </a:spcBef>
        <a:buFont typeface="Arial" pitchFamily="34" charset="0"/>
        <a:buChar char="–"/>
        <a:defRPr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694373" indent="-77153" algn="l" defTabSz="308610" rtl="0" eaLnBrk="1" latinLnBrk="0" hangingPunct="1">
        <a:spcBef>
          <a:spcPct val="20000"/>
        </a:spcBef>
        <a:buFont typeface="Arial" pitchFamily="34" charset="0"/>
        <a:buChar char="»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848678" indent="-77153" algn="l" defTabSz="308610" rtl="0" eaLnBrk="1" latinLnBrk="0" hangingPunct="1">
        <a:spcBef>
          <a:spcPct val="20000"/>
        </a:spcBef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002983" indent="-77153" algn="l" defTabSz="308610" rtl="0" eaLnBrk="1" latinLnBrk="0" hangingPunct="1">
        <a:spcBef>
          <a:spcPct val="20000"/>
        </a:spcBef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157288" indent="-77153" algn="l" defTabSz="308610" rtl="0" eaLnBrk="1" latinLnBrk="0" hangingPunct="1">
        <a:spcBef>
          <a:spcPct val="20000"/>
        </a:spcBef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311593" indent="-77153" algn="l" defTabSz="308610" rtl="0" eaLnBrk="1" latinLnBrk="0" hangingPunct="1">
        <a:spcBef>
          <a:spcPct val="20000"/>
        </a:spcBef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0861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" algn="l" defTabSz="30861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" algn="l" defTabSz="30861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62915" algn="l" defTabSz="30861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" algn="l" defTabSz="30861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771525" algn="l" defTabSz="30861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925830" algn="l" defTabSz="30861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" algn="l" defTabSz="30861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440" algn="l" defTabSz="30861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4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g"/><Relationship Id="rId4" Type="http://schemas.openxmlformats.org/officeDocument/2006/relationships/image" Target="../media/image2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7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42" y="1571066"/>
            <a:ext cx="1765246" cy="807185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27" y="338554"/>
            <a:ext cx="2356570" cy="1204943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2667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961" y="1755829"/>
            <a:ext cx="2252694" cy="1063503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64" y="452806"/>
            <a:ext cx="2621806" cy="120308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689" y="1708359"/>
            <a:ext cx="736327" cy="739615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0916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65" y="338554"/>
            <a:ext cx="686506" cy="695742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77" y="315236"/>
            <a:ext cx="2013055" cy="102930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6813" y="1121489"/>
            <a:ext cx="609226" cy="611946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579" y="1066616"/>
            <a:ext cx="663192" cy="672114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579" y="1756369"/>
            <a:ext cx="713234" cy="722829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9" y="1344534"/>
            <a:ext cx="2103522" cy="107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099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225" y="730107"/>
            <a:ext cx="1486740" cy="679834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47" y="697585"/>
            <a:ext cx="1480387" cy="698895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225" y="1435046"/>
            <a:ext cx="1486740" cy="679834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47" y="1425515"/>
            <a:ext cx="1480387" cy="698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398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72" y="1994295"/>
            <a:ext cx="625050" cy="633459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53" y="1204551"/>
            <a:ext cx="1480387" cy="698895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63" y="338554"/>
            <a:ext cx="1772328" cy="813276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22" y="1994295"/>
            <a:ext cx="625050" cy="633459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172" y="1994295"/>
            <a:ext cx="625050" cy="633459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815" y="2023202"/>
            <a:ext cx="625050" cy="633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310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68" y="2087934"/>
            <a:ext cx="708426" cy="71795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849" y="1310133"/>
            <a:ext cx="1518413" cy="716847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97568"/>
            <a:ext cx="1811555" cy="92627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019" y="2159942"/>
            <a:ext cx="645948" cy="645948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26" y="2087934"/>
            <a:ext cx="708426" cy="717956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2" y="1223838"/>
            <a:ext cx="1739521" cy="88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588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49" y="2023257"/>
            <a:ext cx="674777" cy="68385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21" y="1993757"/>
            <a:ext cx="1588383" cy="72631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902" y="1266496"/>
            <a:ext cx="1480387" cy="698895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7" y="338554"/>
            <a:ext cx="1705795" cy="872194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252" y="338554"/>
            <a:ext cx="1705795" cy="87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395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35" y="1249994"/>
            <a:ext cx="1998217" cy="1021712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546" y="345399"/>
            <a:ext cx="2158071" cy="990284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288" y="1406856"/>
            <a:ext cx="652850" cy="652850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2733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665" y="2128578"/>
            <a:ext cx="1486740" cy="67983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1660" y="2303958"/>
            <a:ext cx="540056" cy="533702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265" y="1223836"/>
            <a:ext cx="1630756" cy="833825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112" y="366984"/>
            <a:ext cx="1867295" cy="856854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7033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930" y="2087933"/>
            <a:ext cx="732347" cy="74219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80" y="2087934"/>
            <a:ext cx="1649315" cy="754174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019" y="318249"/>
            <a:ext cx="2076084" cy="952662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989" y="1270911"/>
            <a:ext cx="1681703" cy="793937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9" y="1270912"/>
            <a:ext cx="1681703" cy="79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199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598" y="719782"/>
            <a:ext cx="1681703" cy="793937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" y="455727"/>
            <a:ext cx="1800175" cy="826054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3" y="1694808"/>
            <a:ext cx="1800175" cy="826054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65" y="1790142"/>
            <a:ext cx="635386" cy="635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459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44" y="1844522"/>
            <a:ext cx="768634" cy="77897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97" y="490284"/>
            <a:ext cx="2316432" cy="1093594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-298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919" y="1871909"/>
            <a:ext cx="728409" cy="73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9100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68" y="2088945"/>
            <a:ext cx="1480387" cy="698895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59942"/>
            <a:ext cx="1728217" cy="883658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74" y="338606"/>
            <a:ext cx="1809962" cy="830545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347" y="2098715"/>
            <a:ext cx="1480387" cy="698895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627" y="1159942"/>
            <a:ext cx="1728217" cy="883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53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97" y="719782"/>
            <a:ext cx="2287891" cy="1080120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4884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96" y="403728"/>
            <a:ext cx="2194719" cy="1036133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97" y="1667100"/>
            <a:ext cx="780874" cy="780874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04823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778" y="901472"/>
            <a:ext cx="708426" cy="717956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564" y="1871910"/>
            <a:ext cx="1889706" cy="86409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385" y="662929"/>
            <a:ext cx="2071160" cy="977801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288" y="1976255"/>
            <a:ext cx="655406" cy="655406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2967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81" y="719782"/>
            <a:ext cx="2530785" cy="1294021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2593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85" y="1871910"/>
            <a:ext cx="756084" cy="766255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97" y="507746"/>
            <a:ext cx="2232248" cy="1141376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24634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1425" y="1585599"/>
            <a:ext cx="850928" cy="86237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9" y="1563754"/>
            <a:ext cx="1933715" cy="88422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353" y="1901032"/>
            <a:ext cx="540056" cy="533702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0838"/>
            <a:ext cx="2347274" cy="1200190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2391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4429" y="1643100"/>
            <a:ext cx="757949" cy="76814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95" y="1725398"/>
            <a:ext cx="1580210" cy="722575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8970"/>
            <a:ext cx="1961425" cy="10029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728" y="695084"/>
            <a:ext cx="1603809" cy="757163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991" y="1696500"/>
            <a:ext cx="583765" cy="583765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342423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40</Words>
  <Application>Microsoft Office PowerPoint</Application>
  <PresentationFormat>Personalizar</PresentationFormat>
  <Paragraphs>20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3</cp:revision>
  <dcterms:created xsi:type="dcterms:W3CDTF">2017-08-21T13:36:14Z</dcterms:created>
  <dcterms:modified xsi:type="dcterms:W3CDTF">2017-08-21T14:36:47Z</dcterms:modified>
</cp:coreProperties>
</file>